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5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46DC0-BAEF-4397-8458-7471C85AC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3C600-0EA8-4403-B9E9-365A85E26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2EA12-D286-4166-B424-71B4C586D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F3AB8-DF2C-4A37-B2D6-20719FA7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6BB1B-4115-408C-A217-BD24436EE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09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66E3-A2F8-4E62-AC70-CCC511641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8D571B-9DCD-41FE-B058-553421729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019E1-7A02-4F38-AC77-C6C329B34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63C85-4A6E-425F-8723-A9C91579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06C7D-74AC-4A5A-940C-52AC8A31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09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96F976-6551-4402-90CE-EE52FFF90B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861F04-B26B-4BFC-A9FD-9C7320444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F60C1-3EA1-4257-91A8-3258A62A3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73D9A-AEE3-40CD-9797-4CB3F60D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1EEDC-CC41-48D4-B7B5-741EA81E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04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69E15-A6F7-48DD-AA73-AE6BD0E1A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493DE-7550-4AA9-A1C5-DE56DFC54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5328D-01F3-4DAE-957B-EEA02E2D0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EEFAF-DC35-4FA3-A680-5E3AFA391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FC401-FC1A-4CCF-BE50-4EC01895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9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58155-BDD4-461E-9AAE-20B135061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EB2C3-D367-41AC-87D5-4D839C91F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3C6A7-35B3-4E28-8573-8FE954270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4C773-F2C9-4DBB-8819-8B393B79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78E55-12C4-48CB-AAA2-103B9581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51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BF2-D2C4-4F86-B546-5833AC814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2640B-10D1-4429-97C4-DDEDA4F61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881C5B-A5F3-4629-95BB-BB8F47DF9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0E14C-9D46-4E10-B5E9-43EF6B47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DBD83-CDE6-4415-A224-83196CCC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97D4B-8C35-485F-B1C0-CBF81861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6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E3F35-4914-4C91-B667-B781E2C7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8E1D5-5283-4F8D-BFCD-8F45EF460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3511B1-B418-4999-A19D-6AA4CACAD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E3219-E169-41FD-90C9-8860B105EE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ACD14-253B-4344-A083-2BFCF2E67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1E70DA-351A-421E-9729-A1D1675A8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891709-C1D6-42C6-99F8-1BF08DCBE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16290A-CE83-41EA-948F-4C370058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73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95A1-8CD8-4906-B1FF-EBB052FB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092C3A-9BF2-4887-9A15-D9793001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C42C0-538F-4063-831D-B9719899D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E60CC-349C-4FBF-ABEB-FFD1A5436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13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D04ED2-321E-4A3F-A31B-C987C6408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7FA50-D87A-4404-81A1-A27EE9AE9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36184-FF9B-40B3-B745-F47D92476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93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FD277-B625-4BB5-8260-7D233D6B7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FAF32-12B8-490D-9639-49A55012F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95FE9-AB31-4DCD-8E4B-570958F3E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479CD3-01B9-40DD-8B44-F04507817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7BF4A-F101-4122-81C6-B5941FEE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2E7755-3D7E-401A-B400-5A1576509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90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8175B-3891-4AC8-96CD-E0E44E063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A3963C-DA85-4173-9B89-CC95D190F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33F2D-EBBA-45F6-9CB4-E88ECCEEB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CA83C-04A9-4677-8639-DAAEFBC97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3A547-7C85-4EA9-9AC0-C7A82D16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F9287-781C-48E3-B4E3-11BAC033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7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1734CF-A6A9-404B-947E-2E829CF7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3EB10-720F-4CF2-8180-83496D86A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5295D-BB12-449F-8AEB-B367F6F838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21279-3C00-4A4E-A4A2-EC5F9F12945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21647-D5D6-420C-97F4-2B001EE3F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CA136-635E-45DF-9E00-5361C3216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804DB-2512-461E-8649-14805C7374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23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3BC6956-A60B-4975-B37A-E3AAFCEDE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26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Kettlewell</dc:creator>
  <cp:lastModifiedBy>Michelle Fletcher</cp:lastModifiedBy>
  <cp:revision>1</cp:revision>
  <dcterms:created xsi:type="dcterms:W3CDTF">2021-01-14T07:19:35Z</dcterms:created>
  <dcterms:modified xsi:type="dcterms:W3CDTF">2021-01-14T13:18:24Z</dcterms:modified>
</cp:coreProperties>
</file>