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5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D7617-F809-4121-A281-9389A1D7DE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70FA74-6AC3-440B-B240-2D4BEEA030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8A710-8A0A-473E-B5BE-1600F8400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FFB4-96EA-4897-8EAE-6BB397AC80A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5D367-A34B-4C8D-A164-9A0739208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6C15B-00DE-4294-A4A4-8BC657BD9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4340-3912-4BF8-B83B-B7BEA53DB7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15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A30E2-B797-4BA6-85A5-E37C51223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E10F2-3AB5-4691-AED0-09F568CFDD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116AF-9AB1-499A-97A4-6FBE7180B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FFB4-96EA-4897-8EAE-6BB397AC80A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DA16E-AC03-4BD8-AE5B-46084F269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D3B0D-11C6-427B-AF85-A4DC51BB4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4340-3912-4BF8-B83B-B7BEA53DB7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477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ECD05F-B1F7-42EF-ABE8-6C924BFF9A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9F80BD-E744-4380-B0B0-2FAD4A804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FD899-4E6A-454C-88F5-13FBEB83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FFB4-96EA-4897-8EAE-6BB397AC80A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3BE9D-702B-4D75-91AA-60617F97C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8F921-FA33-442A-96E5-DE00EFFFC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4340-3912-4BF8-B83B-B7BEA53DB7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338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5C8CD-87DE-4C0C-BEC0-24B9D29B3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ADAE0-DDCA-4528-92C2-5094E9474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5137B-0E8D-4C6D-AC69-0F98E100A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FFB4-96EA-4897-8EAE-6BB397AC80A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E90C1-AAC9-4CD5-939C-3666BA1B4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7621A-3264-4C7A-A706-B3A38DBB8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4340-3912-4BF8-B83B-B7BEA53DB7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653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F53C6-035C-4D7F-B104-B00035521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3DCAE3-E8A1-4E8F-A08A-040C82B34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4048D-5DBA-4E2E-8B60-2F4865321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FFB4-96EA-4897-8EAE-6BB397AC80A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148A9-099A-406A-ABA9-51B1B6344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10D47-7F7A-4123-A6A5-F794D99B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4340-3912-4BF8-B83B-B7BEA53DB7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066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6DD1D-5B02-468B-A8FC-C27BA604F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CE7D5-20C6-4669-8F5D-952AF1D0F8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CDFD59-148A-4815-AA69-1F67E05A8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26B685-9CC1-40E7-803F-BD6DFF020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FFB4-96EA-4897-8EAE-6BB397AC80A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B592D-677B-4D3F-A6EC-589362D0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9C76B3-D95B-453A-BF49-6434F3118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4340-3912-4BF8-B83B-B7BEA53DB7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733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DE65D-E317-4EDD-A5FE-793E0314A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AAF54-2CD0-4D96-9E36-A28C27432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1385E7-30C2-4D1C-A939-82E4B002B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D1C2CD-A050-4CF2-B431-E5B68890E8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DC6A5C-3472-4EF9-9798-E5C78433C2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A14AD4-325B-48C7-87B0-5AB5FCB59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FFB4-96EA-4897-8EAE-6BB397AC80A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D7231E-E9EC-45E9-BE22-5EDFE92D2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7DDB79-5BF6-4DA6-9F6E-8B0BFEBDD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4340-3912-4BF8-B83B-B7BEA53DB7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304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E5EFC-1B97-428C-9411-F50FEA564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93B881-BFA6-4A13-BAC5-2AD9940E6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FFB4-96EA-4897-8EAE-6BB397AC80A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E8D0B7-2EB3-42BB-ADC4-83CA47D22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032D1A-2533-4CB9-A617-890E36847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4340-3912-4BF8-B83B-B7BEA53DB7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50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4C7968-56F6-408F-9473-B659E6804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FFB4-96EA-4897-8EAE-6BB397AC80A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0E2EDA-BD17-4870-B3C8-6264E542A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412AF-FBFF-461F-A2C4-9F7A55E97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4340-3912-4BF8-B83B-B7BEA53DB7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61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2D8DB-473E-4EB6-AD90-2969805E7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858D5-24A4-4F29-BE5B-C132C393D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5D995A-DE3D-4AA1-BA5D-21454B131D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0CBE7-8843-41AD-BB2E-C386CA708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FFB4-96EA-4897-8EAE-6BB397AC80A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BAB065-5128-4346-8F52-B4935660F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8B6479-63DE-492C-AD38-53B7C57E4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4340-3912-4BF8-B83B-B7BEA53DB7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8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69BE2-B79C-40D9-9421-BD91BA43A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C46374-78D1-466C-BC56-CBCCCFDF69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9ACD49-46FD-4E08-A77B-6CF962917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26975-B5AA-4C26-A4A1-0742F20BB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FFB4-96EA-4897-8EAE-6BB397AC80A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171F02-CA19-4376-B79B-79D9E4C47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8DEF40-B80F-4E41-9C2D-68C05C618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4340-3912-4BF8-B83B-B7BEA53DB7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98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3FAB8E-0741-4A97-BE10-D492F7D5D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5CA4A8-C7DD-4C12-A445-9157C2AF3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AE019-1AEF-456F-AEB0-DF09BFAAFC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5FFB4-96EA-4897-8EAE-6BB397AC80AD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56555-F74D-4C19-B5A5-E47641D07F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078C7-3769-4759-9EAE-74DEE8E225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74340-3912-4BF8-B83B-B7BEA53DB7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987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C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imeline&#10;&#10;Description automatically generated">
            <a:extLst>
              <a:ext uri="{FF2B5EF4-FFF2-40B4-BE49-F238E27FC236}">
                <a16:creationId xmlns:a16="http://schemas.microsoft.com/office/drawing/2014/main" id="{70F76D0F-9858-4B51-970E-A9256F9C8B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313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Kettlewell</dc:creator>
  <cp:lastModifiedBy>Michelle Fletcher</cp:lastModifiedBy>
  <cp:revision>2</cp:revision>
  <dcterms:created xsi:type="dcterms:W3CDTF">2021-01-14T07:19:07Z</dcterms:created>
  <dcterms:modified xsi:type="dcterms:W3CDTF">2021-01-14T13:18:37Z</dcterms:modified>
</cp:coreProperties>
</file>