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67" r:id="rId7"/>
    <p:sldId id="266" r:id="rId8"/>
    <p:sldId id="259" r:id="rId9"/>
    <p:sldId id="260" r:id="rId10"/>
    <p:sldId id="261" r:id="rId11"/>
    <p:sldId id="262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docs.microsoft.com/en-us/MicrosoftTeams/remote-learning-edu#2-configure-user-experiences-using-polici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1250-F0BF-4DA3-92E5-0AFD09EC0D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Online safety for online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70368D-6384-41FB-9CA9-1487778E5A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 checklist to consider and act on</a:t>
            </a:r>
          </a:p>
        </p:txBody>
      </p:sp>
    </p:spTree>
    <p:extLst>
      <p:ext uri="{BB962C8B-B14F-4D97-AF65-F5344CB8AC3E}">
        <p14:creationId xmlns:p14="http://schemas.microsoft.com/office/powerpoint/2010/main" val="3958523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How will you give students time to reflect and apply their learning?</a:t>
            </a:r>
          </a:p>
          <a:p>
            <a:r>
              <a:rPr lang="en-GB" sz="2800" dirty="0"/>
              <a:t>How will you receive student feedback?  How will you know they know?</a:t>
            </a:r>
          </a:p>
          <a:p>
            <a:endParaRPr lang="en-GB" sz="2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In Asynchronous lessons….</a:t>
            </a:r>
            <a:br>
              <a:rPr lang="en-GB" dirty="0"/>
            </a:br>
            <a:endParaRPr lang="en-GB" dirty="0"/>
          </a:p>
        </p:txBody>
      </p:sp>
      <p:pic>
        <p:nvPicPr>
          <p:cNvPr id="1028" name="Picture 4" descr="Google Forms - Wikipedia">
            <a:extLst>
              <a:ext uri="{FF2B5EF4-FFF2-40B4-BE49-F238E27FC236}">
                <a16:creationId xmlns:a16="http://schemas.microsoft.com/office/drawing/2014/main" id="{7A9D94C3-787F-4F6A-BD5A-1F9B0B829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1136" y="4928477"/>
            <a:ext cx="694068" cy="95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270F4A6-FBC6-42EB-85D5-673F60352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148" y="4450624"/>
            <a:ext cx="955706" cy="95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957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Keep a log of everything - what, when, with whom and anything that went wrong.</a:t>
            </a:r>
          </a:p>
          <a:p>
            <a:r>
              <a:rPr lang="en-GB" sz="2800" dirty="0"/>
              <a:t>Reflect on your teaching and the student learning – what would you do differently next time?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3. After a lesson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pic>
        <p:nvPicPr>
          <p:cNvPr id="2" name="Picture 2" descr="Can 'Task' Be Used as a Verb? | Merriam-Webster">
            <a:extLst>
              <a:ext uri="{FF2B5EF4-FFF2-40B4-BE49-F238E27FC236}">
                <a16:creationId xmlns:a16="http://schemas.microsoft.com/office/drawing/2014/main" id="{8347927D-1E84-4398-9E2E-639F3F566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898" y="4452810"/>
            <a:ext cx="1927911" cy="144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54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https://docs.microsoft.com/en-us/MicrosoftTeams/remote-learning-edu#2-configure-user-experiences-using-policies</a:t>
            </a:r>
            <a:endParaRPr lang="en-GB" sz="2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For further information and guidance….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pic>
        <p:nvPicPr>
          <p:cNvPr id="2" name="Picture 2" descr="Can 'Task' Be Used as a Verb? | Merriam-Webster">
            <a:extLst>
              <a:ext uri="{FF2B5EF4-FFF2-40B4-BE49-F238E27FC236}">
                <a16:creationId xmlns:a16="http://schemas.microsoft.com/office/drawing/2014/main" id="{8347927D-1E84-4398-9E2E-639F3F566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898" y="4452810"/>
            <a:ext cx="1927911" cy="144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3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0AB07-950B-4A45-B8A0-7608B052F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Before you launch or record a lesson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Use a system that your SLT has approved.</a:t>
            </a:r>
          </a:p>
          <a:p>
            <a:r>
              <a:rPr lang="en-GB" sz="2800" dirty="0"/>
              <a:t>Make sure you are confident in how to use the system. </a:t>
            </a:r>
          </a:p>
          <a:p>
            <a:r>
              <a:rPr lang="en-GB" sz="2800" dirty="0"/>
              <a:t>Log in with your official, school-registered account.</a:t>
            </a:r>
          </a:p>
          <a:p>
            <a:r>
              <a:rPr lang="en-GB" sz="2800" dirty="0"/>
              <a:t>Always check your camera and microphone are working correctly.</a:t>
            </a:r>
          </a:p>
          <a:p>
            <a:endParaRPr lang="en-GB" dirty="0"/>
          </a:p>
        </p:txBody>
      </p:sp>
      <p:pic>
        <p:nvPicPr>
          <p:cNvPr id="5" name="Picture 2" descr="Can 'Task' Be Used as a Verb? | Merriam-Webster">
            <a:extLst>
              <a:ext uri="{FF2B5EF4-FFF2-40B4-BE49-F238E27FC236}">
                <a16:creationId xmlns:a16="http://schemas.microsoft.com/office/drawing/2014/main" id="{E1F7B071-1487-493D-95EF-4F8A0797E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898" y="4452810"/>
            <a:ext cx="1927911" cy="144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31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43" y="2344251"/>
            <a:ext cx="5254021" cy="2824961"/>
          </a:xfrm>
        </p:spPr>
        <p:txBody>
          <a:bodyPr>
            <a:normAutofit/>
          </a:bodyPr>
          <a:lstStyle/>
          <a:p>
            <a:r>
              <a:rPr lang="en-GB" sz="2400" dirty="0"/>
              <a:t>Make sure you are in an appropriate environment and always apply the blurred or official school background before launching a synchronous lesson or when recording an asynchronous lesson.</a:t>
            </a:r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During a lesson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CFB4C6-317C-4479-813A-5C09FAC20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2" y="2246280"/>
            <a:ext cx="5046155" cy="302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399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43" y="2344251"/>
            <a:ext cx="5254021" cy="2824961"/>
          </a:xfrm>
        </p:spPr>
        <p:txBody>
          <a:bodyPr>
            <a:normAutofit/>
          </a:bodyPr>
          <a:lstStyle/>
          <a:p>
            <a:r>
              <a:rPr lang="en-GB" sz="2400" dirty="0"/>
              <a:t>Make sure you are in an appropriate environment and always apply the blurred or official school background before launching a synchronous lesson or when recording an asynchronous lesson.</a:t>
            </a:r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During a lesson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CFB4C6-317C-4479-813A-5C09FAC20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2" y="2246280"/>
            <a:ext cx="5046155" cy="3020905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60A47875-6537-4213-B5EF-03450FB54D6F}"/>
              </a:ext>
            </a:extLst>
          </p:cNvPr>
          <p:cNvSpPr/>
          <p:nvPr/>
        </p:nvSpPr>
        <p:spPr>
          <a:xfrm>
            <a:off x="7593496" y="3803374"/>
            <a:ext cx="463826" cy="4770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619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43" y="2344251"/>
            <a:ext cx="5254021" cy="2824961"/>
          </a:xfrm>
        </p:spPr>
        <p:txBody>
          <a:bodyPr>
            <a:normAutofit/>
          </a:bodyPr>
          <a:lstStyle/>
          <a:p>
            <a:r>
              <a:rPr lang="en-GB" sz="2400" dirty="0"/>
              <a:t>Make sure you are in an appropriate environment and always apply the blurred or official school background before launching a synchronous lesson or when recording an asynchronous lesson.</a:t>
            </a:r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During a lesson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CFB4C6-317C-4479-813A-5C09FAC20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2" y="2246280"/>
            <a:ext cx="5046155" cy="3020905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60A47875-6537-4213-B5EF-03450FB54D6F}"/>
              </a:ext>
            </a:extLst>
          </p:cNvPr>
          <p:cNvSpPr/>
          <p:nvPr/>
        </p:nvSpPr>
        <p:spPr>
          <a:xfrm>
            <a:off x="7593496" y="3803374"/>
            <a:ext cx="463826" cy="4770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1C63745-D183-4B45-B54D-F6F2C610F9E7}"/>
              </a:ext>
            </a:extLst>
          </p:cNvPr>
          <p:cNvSpPr/>
          <p:nvPr/>
        </p:nvSpPr>
        <p:spPr>
          <a:xfrm>
            <a:off x="10822940" y="2458277"/>
            <a:ext cx="878729" cy="70899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02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052" y="2300099"/>
            <a:ext cx="6165966" cy="3327679"/>
          </a:xfrm>
        </p:spPr>
        <p:txBody>
          <a:bodyPr>
            <a:normAutofit/>
          </a:bodyPr>
          <a:lstStyle/>
          <a:p>
            <a:r>
              <a:rPr lang="en-GB" dirty="0"/>
              <a:t>If you plan to share your screen in a lesson it’s also a good idea to switch off any pops up that might appear during the lesson e.g. Outlook email</a:t>
            </a:r>
          </a:p>
          <a:p>
            <a:r>
              <a:rPr lang="en-GB" dirty="0"/>
              <a:t>This can be done by selecting</a:t>
            </a:r>
          </a:p>
          <a:p>
            <a:pPr lvl="1"/>
            <a:r>
              <a:rPr lang="en-GB" dirty="0"/>
              <a:t>File menu</a:t>
            </a:r>
          </a:p>
          <a:p>
            <a:pPr lvl="1"/>
            <a:r>
              <a:rPr lang="en-GB" dirty="0"/>
              <a:t>Options sub menu</a:t>
            </a:r>
          </a:p>
          <a:p>
            <a:pPr lvl="1"/>
            <a:r>
              <a:rPr lang="en-GB" dirty="0"/>
              <a:t>Mail tab</a:t>
            </a:r>
          </a:p>
          <a:p>
            <a:pPr lvl="1"/>
            <a:r>
              <a:rPr lang="en-GB" dirty="0"/>
              <a:t>Checking the tick box as circled on the right</a:t>
            </a:r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During a lesson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763041-00A3-478B-BDAE-E7D33F87F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0863" y="1990050"/>
            <a:ext cx="4127224" cy="3947779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2EE693D-581E-4285-82EE-EA97C0D39DE6}"/>
              </a:ext>
            </a:extLst>
          </p:cNvPr>
          <p:cNvSpPr/>
          <p:nvPr/>
        </p:nvSpPr>
        <p:spPr>
          <a:xfrm>
            <a:off x="8282609" y="5353878"/>
            <a:ext cx="463826" cy="4770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907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43" y="2344251"/>
            <a:ext cx="5254021" cy="334093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If you plan to share your screen during a lesson then consider the same approach you would use in the classroom.</a:t>
            </a:r>
          </a:p>
          <a:p>
            <a:r>
              <a:rPr lang="en-GB" dirty="0"/>
              <a:t>Either:</a:t>
            </a:r>
          </a:p>
          <a:p>
            <a:r>
              <a:rPr lang="en-GB" dirty="0"/>
              <a:t>a) close all windows that are not required before launching a lesson</a:t>
            </a:r>
          </a:p>
          <a:p>
            <a:r>
              <a:rPr lang="en-GB" dirty="0"/>
              <a:t>B) only share the window you require as circled on the right</a:t>
            </a:r>
          </a:p>
          <a:p>
            <a:r>
              <a:rPr lang="en-GB" dirty="0"/>
              <a:t>If you plan to share a video clip remember to tick the box ‘include system audio’ as circled on the right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During a lesson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110B7E-2EA0-4ECE-9448-5F69215BA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5338" y="2023649"/>
            <a:ext cx="4978282" cy="376755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D729E34B-69C2-4DAC-87E9-DDA0EAB64904}"/>
              </a:ext>
            </a:extLst>
          </p:cNvPr>
          <p:cNvSpPr/>
          <p:nvPr/>
        </p:nvSpPr>
        <p:spPr>
          <a:xfrm>
            <a:off x="7195930" y="4810539"/>
            <a:ext cx="1086677" cy="11505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3D4987F-0EE8-44C4-AF99-561C89E20024}"/>
              </a:ext>
            </a:extLst>
          </p:cNvPr>
          <p:cNvSpPr/>
          <p:nvPr/>
        </p:nvSpPr>
        <p:spPr>
          <a:xfrm>
            <a:off x="6345338" y="4572000"/>
            <a:ext cx="453027" cy="3975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64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300" dirty="0"/>
              <a:t>Do you need to record a synchronous lesson?  When will you inform your students?</a:t>
            </a:r>
          </a:p>
          <a:p>
            <a:r>
              <a:rPr lang="en-GB" sz="3300" dirty="0"/>
              <a:t>Only launch an official, timetabled lesson for synchronous learning.  Only launch one-to-one lesson that have been approved by your SLT.</a:t>
            </a:r>
          </a:p>
          <a:p>
            <a:r>
              <a:rPr lang="en-GB" sz="3300" dirty="0"/>
              <a:t>At the start of every synchronous lesson remind pupils about the AUP agreements they signed in school.  The online school has the same values as the physical school.</a:t>
            </a:r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In synchronous lessons….</a:t>
            </a:r>
            <a:br>
              <a:rPr lang="en-GB" dirty="0"/>
            </a:br>
            <a:endParaRPr lang="en-GB" dirty="0"/>
          </a:p>
        </p:txBody>
      </p:sp>
      <p:pic>
        <p:nvPicPr>
          <p:cNvPr id="2" name="Picture 2" descr="Can 'Task' Be Used as a Verb? | Merriam-Webster">
            <a:extLst>
              <a:ext uri="{FF2B5EF4-FFF2-40B4-BE49-F238E27FC236}">
                <a16:creationId xmlns:a16="http://schemas.microsoft.com/office/drawing/2014/main" id="{9ABE3976-BDF0-43EE-8854-FDB0B5B89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898" y="4452810"/>
            <a:ext cx="1927911" cy="144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22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98333-E12F-4ED9-A9C4-9ADDB5FB2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How can students ask questions or get help?</a:t>
            </a:r>
          </a:p>
          <a:p>
            <a:r>
              <a:rPr lang="en-GB" sz="2800" dirty="0"/>
              <a:t>Do you want chat turned on for students?</a:t>
            </a:r>
          </a:p>
          <a:p>
            <a:r>
              <a:rPr lang="en-GB" sz="2800" dirty="0"/>
              <a:t>How can students speak?</a:t>
            </a:r>
          </a:p>
          <a:p>
            <a:r>
              <a:rPr lang="en-GB" sz="2800" dirty="0"/>
              <a:t>Can they be seen?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6D2C89-A8A9-4DEC-924F-150DD3A8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In synchronous lessons….</a:t>
            </a:r>
            <a:br>
              <a:rPr lang="en-GB" dirty="0"/>
            </a:br>
            <a:endParaRPr lang="en-GB" dirty="0"/>
          </a:p>
        </p:txBody>
      </p:sp>
      <p:pic>
        <p:nvPicPr>
          <p:cNvPr id="2" name="Picture 2" descr="Sleep Consultations - Group Discussions at Home | Feed Sleep Bond">
            <a:extLst>
              <a:ext uri="{FF2B5EF4-FFF2-40B4-BE49-F238E27FC236}">
                <a16:creationId xmlns:a16="http://schemas.microsoft.com/office/drawing/2014/main" id="{90A4ACB9-C83A-472E-84DB-EB31B5BC5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258" y="4161284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40381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79</TotalTime>
  <Words>512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Online safety for online learning</vt:lpstr>
      <vt:lpstr>1. Before you launch or record a lesson </vt:lpstr>
      <vt:lpstr>2. During a lesson</vt:lpstr>
      <vt:lpstr>2. During a lesson</vt:lpstr>
      <vt:lpstr>2. During a lesson</vt:lpstr>
      <vt:lpstr>2. During a lesson</vt:lpstr>
      <vt:lpstr>2. During a lesson</vt:lpstr>
      <vt:lpstr>2. In synchronous lessons…. </vt:lpstr>
      <vt:lpstr>2. In synchronous lessons…. </vt:lpstr>
      <vt:lpstr>2. In Asynchronous lessons…. </vt:lpstr>
      <vt:lpstr>3. After a lesson  </vt:lpstr>
      <vt:lpstr>For further information and guidance….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safety for online learning</dc:title>
  <dc:creator>John Sibbald</dc:creator>
  <cp:lastModifiedBy>Rob Barnes</cp:lastModifiedBy>
  <cp:revision>3</cp:revision>
  <dcterms:created xsi:type="dcterms:W3CDTF">2020-07-21T08:13:23Z</dcterms:created>
  <dcterms:modified xsi:type="dcterms:W3CDTF">2021-08-10T15:09:31Z</dcterms:modified>
</cp:coreProperties>
</file>