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320" r:id="rId5"/>
    <p:sldId id="324" r:id="rId6"/>
    <p:sldId id="325" r:id="rId7"/>
    <p:sldId id="326" r:id="rId8"/>
    <p:sldId id="327" r:id="rId9"/>
    <p:sldId id="330" r:id="rId10"/>
    <p:sldId id="334" r:id="rId11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59476" autoAdjust="0"/>
  </p:normalViewPr>
  <p:slideViewPr>
    <p:cSldViewPr snapToGrid="0">
      <p:cViewPr varScale="1">
        <p:scale>
          <a:sx n="85" d="100"/>
          <a:sy n="85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6" Type="http://schemas.openxmlformats.org/officeDocument/2006/relationships/image" Target="../media/image17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6" Type="http://schemas.openxmlformats.org/officeDocument/2006/relationships/image" Target="../media/image17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64A9D3-9CEC-47B5-948B-BCBD26D35E8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73838A7-32FC-41CB-B426-8299E778CE8F}">
      <dgm:prSet/>
      <dgm:spPr/>
      <dgm:t>
        <a:bodyPr/>
        <a:lstStyle/>
        <a:p>
          <a:r>
            <a:rPr lang="en-GB"/>
            <a:t>Supports digital literacy skills for students</a:t>
          </a:r>
          <a:endParaRPr lang="en-US"/>
        </a:p>
      </dgm:t>
    </dgm:pt>
    <dgm:pt modelId="{53117F00-DE30-435F-876E-42AFED368213}" type="parTrans" cxnId="{E201C957-C088-4E46-A72A-DDEAC4B817C5}">
      <dgm:prSet/>
      <dgm:spPr/>
      <dgm:t>
        <a:bodyPr/>
        <a:lstStyle/>
        <a:p>
          <a:endParaRPr lang="en-US"/>
        </a:p>
      </dgm:t>
    </dgm:pt>
    <dgm:pt modelId="{EEB9CEE4-5170-4A85-9EDF-F70E2E2296C3}" type="sibTrans" cxnId="{E201C957-C088-4E46-A72A-DDEAC4B817C5}">
      <dgm:prSet/>
      <dgm:spPr/>
      <dgm:t>
        <a:bodyPr/>
        <a:lstStyle/>
        <a:p>
          <a:endParaRPr lang="en-US"/>
        </a:p>
      </dgm:t>
    </dgm:pt>
    <dgm:pt modelId="{690B94A9-C376-4215-8879-8AE01A19A099}">
      <dgm:prSet/>
      <dgm:spPr/>
      <dgm:t>
        <a:bodyPr/>
        <a:lstStyle/>
        <a:p>
          <a:r>
            <a:rPr lang="en-GB"/>
            <a:t>Keeps colleagues digital skills current</a:t>
          </a:r>
          <a:endParaRPr lang="en-US"/>
        </a:p>
      </dgm:t>
    </dgm:pt>
    <dgm:pt modelId="{67B88250-8F26-4511-B9F1-BC535289125E}" type="parTrans" cxnId="{7569F3B5-84DC-4D6E-9C25-13EB619EBAD4}">
      <dgm:prSet/>
      <dgm:spPr/>
      <dgm:t>
        <a:bodyPr/>
        <a:lstStyle/>
        <a:p>
          <a:endParaRPr lang="en-US"/>
        </a:p>
      </dgm:t>
    </dgm:pt>
    <dgm:pt modelId="{CEDC84CE-4342-4AAC-9AA0-B5D4581137ED}" type="sibTrans" cxnId="{7569F3B5-84DC-4D6E-9C25-13EB619EBAD4}">
      <dgm:prSet/>
      <dgm:spPr/>
      <dgm:t>
        <a:bodyPr/>
        <a:lstStyle/>
        <a:p>
          <a:endParaRPr lang="en-US"/>
        </a:p>
      </dgm:t>
    </dgm:pt>
    <dgm:pt modelId="{B9BC68B3-2216-4E8D-9132-5EEECB457B99}">
      <dgm:prSet/>
      <dgm:spPr/>
      <dgm:t>
        <a:bodyPr/>
        <a:lstStyle/>
        <a:p>
          <a:r>
            <a:rPr lang="en-GB"/>
            <a:t>Can be accessed anywhere at any time</a:t>
          </a:r>
          <a:endParaRPr lang="en-US"/>
        </a:p>
      </dgm:t>
    </dgm:pt>
    <dgm:pt modelId="{5F23F4EC-BC9E-4D49-B304-9228AABC8854}" type="parTrans" cxnId="{C62C6D40-62A3-43A6-A649-C4967C1A9330}">
      <dgm:prSet/>
      <dgm:spPr/>
      <dgm:t>
        <a:bodyPr/>
        <a:lstStyle/>
        <a:p>
          <a:endParaRPr lang="en-US"/>
        </a:p>
      </dgm:t>
    </dgm:pt>
    <dgm:pt modelId="{5081C179-94CE-4C45-8A23-5F796D959D3E}" type="sibTrans" cxnId="{C62C6D40-62A3-43A6-A649-C4967C1A9330}">
      <dgm:prSet/>
      <dgm:spPr/>
      <dgm:t>
        <a:bodyPr/>
        <a:lstStyle/>
        <a:p>
          <a:endParaRPr lang="en-US"/>
        </a:p>
      </dgm:t>
    </dgm:pt>
    <dgm:pt modelId="{8470558E-2F14-4981-9268-FD407C5483C0}">
      <dgm:prSet/>
      <dgm:spPr/>
      <dgm:t>
        <a:bodyPr/>
        <a:lstStyle/>
        <a:p>
          <a:r>
            <a:rPr lang="en-GB"/>
            <a:t>Can be used as an assessment tool</a:t>
          </a:r>
          <a:endParaRPr lang="en-US"/>
        </a:p>
      </dgm:t>
    </dgm:pt>
    <dgm:pt modelId="{EC490C70-CF9D-402B-B823-50F7C1B53D64}" type="parTrans" cxnId="{7DF5EFF0-0AD7-4BE3-8A76-051B892DDD78}">
      <dgm:prSet/>
      <dgm:spPr/>
      <dgm:t>
        <a:bodyPr/>
        <a:lstStyle/>
        <a:p>
          <a:endParaRPr lang="en-US"/>
        </a:p>
      </dgm:t>
    </dgm:pt>
    <dgm:pt modelId="{7752E6B7-05EB-4636-AEEF-B9065DE4A2E3}" type="sibTrans" cxnId="{7DF5EFF0-0AD7-4BE3-8A76-051B892DDD78}">
      <dgm:prSet/>
      <dgm:spPr/>
      <dgm:t>
        <a:bodyPr/>
        <a:lstStyle/>
        <a:p>
          <a:endParaRPr lang="en-US"/>
        </a:p>
      </dgm:t>
    </dgm:pt>
    <dgm:pt modelId="{C172AA3C-FF63-4F8F-B463-8BE36E33D698}">
      <dgm:prSet/>
      <dgm:spPr/>
      <dgm:t>
        <a:bodyPr/>
        <a:lstStyle/>
        <a:p>
          <a:r>
            <a:rPr lang="en-GB"/>
            <a:t>Promotes collaboration</a:t>
          </a:r>
          <a:endParaRPr lang="en-US"/>
        </a:p>
      </dgm:t>
    </dgm:pt>
    <dgm:pt modelId="{F1F3B219-A561-40B6-AFDE-FEDD52122866}" type="parTrans" cxnId="{8BE608E8-59CA-4D68-AC80-DDF9E76B9201}">
      <dgm:prSet/>
      <dgm:spPr/>
      <dgm:t>
        <a:bodyPr/>
        <a:lstStyle/>
        <a:p>
          <a:endParaRPr lang="en-US"/>
        </a:p>
      </dgm:t>
    </dgm:pt>
    <dgm:pt modelId="{722DD638-B52F-4420-B1B2-29F239D99973}" type="sibTrans" cxnId="{8BE608E8-59CA-4D68-AC80-DDF9E76B9201}">
      <dgm:prSet/>
      <dgm:spPr/>
      <dgm:t>
        <a:bodyPr/>
        <a:lstStyle/>
        <a:p>
          <a:endParaRPr lang="en-US"/>
        </a:p>
      </dgm:t>
    </dgm:pt>
    <dgm:pt modelId="{7F9525FC-CB49-49EF-A044-7C2D53E6F637}">
      <dgm:prSet/>
      <dgm:spPr/>
      <dgm:t>
        <a:bodyPr/>
        <a:lstStyle/>
        <a:p>
          <a:r>
            <a:rPr lang="en-GB"/>
            <a:t>Quick to implement</a:t>
          </a:r>
          <a:endParaRPr lang="en-US"/>
        </a:p>
      </dgm:t>
    </dgm:pt>
    <dgm:pt modelId="{0207945C-7B31-4C63-9A5D-84F3BE475A44}" type="parTrans" cxnId="{8403142E-AFEA-472A-B41C-E8CDBA855497}">
      <dgm:prSet/>
      <dgm:spPr/>
      <dgm:t>
        <a:bodyPr/>
        <a:lstStyle/>
        <a:p>
          <a:endParaRPr lang="en-US"/>
        </a:p>
      </dgm:t>
    </dgm:pt>
    <dgm:pt modelId="{76A410DA-F9E1-46C2-AF94-DC3BAFA945FE}" type="sibTrans" cxnId="{8403142E-AFEA-472A-B41C-E8CDBA855497}">
      <dgm:prSet/>
      <dgm:spPr/>
      <dgm:t>
        <a:bodyPr/>
        <a:lstStyle/>
        <a:p>
          <a:endParaRPr lang="en-US"/>
        </a:p>
      </dgm:t>
    </dgm:pt>
    <dgm:pt modelId="{C87DC9B4-5CBB-4342-AB33-E807AF08F54B}">
      <dgm:prSet/>
      <dgm:spPr/>
      <dgm:t>
        <a:bodyPr/>
        <a:lstStyle/>
        <a:p>
          <a:r>
            <a:rPr lang="en-GB"/>
            <a:t>Fun and engaging</a:t>
          </a:r>
          <a:endParaRPr lang="en-US"/>
        </a:p>
      </dgm:t>
    </dgm:pt>
    <dgm:pt modelId="{BF2B03E9-F0EA-4070-84FF-D9F5A5BDE369}" type="parTrans" cxnId="{C6E96649-A8E9-4859-AC3F-0D42C14FA21B}">
      <dgm:prSet/>
      <dgm:spPr/>
      <dgm:t>
        <a:bodyPr/>
        <a:lstStyle/>
        <a:p>
          <a:endParaRPr lang="en-US"/>
        </a:p>
      </dgm:t>
    </dgm:pt>
    <dgm:pt modelId="{697012BC-6076-4E42-9F76-A79C63AEB0E1}" type="sibTrans" cxnId="{C6E96649-A8E9-4859-AC3F-0D42C14FA21B}">
      <dgm:prSet/>
      <dgm:spPr/>
      <dgm:t>
        <a:bodyPr/>
        <a:lstStyle/>
        <a:p>
          <a:endParaRPr lang="en-US"/>
        </a:p>
      </dgm:t>
    </dgm:pt>
    <dgm:pt modelId="{D1A4660D-B7D7-489B-B75F-F5D6AC695086}">
      <dgm:prSet/>
      <dgm:spPr/>
      <dgm:t>
        <a:bodyPr/>
        <a:lstStyle/>
        <a:p>
          <a:r>
            <a:rPr lang="en-GB"/>
            <a:t>Lots of them are free to use</a:t>
          </a:r>
          <a:endParaRPr lang="en-US"/>
        </a:p>
      </dgm:t>
    </dgm:pt>
    <dgm:pt modelId="{60982F5F-2953-4C31-8FC3-480B5107FF30}" type="parTrans" cxnId="{9BA42130-CDEF-4839-B4AB-32DA9420F28E}">
      <dgm:prSet/>
      <dgm:spPr/>
      <dgm:t>
        <a:bodyPr/>
        <a:lstStyle/>
        <a:p>
          <a:endParaRPr lang="en-US"/>
        </a:p>
      </dgm:t>
    </dgm:pt>
    <dgm:pt modelId="{72B14ECC-54CE-43AD-B9EC-A5A11B8B17BA}" type="sibTrans" cxnId="{9BA42130-CDEF-4839-B4AB-32DA9420F28E}">
      <dgm:prSet/>
      <dgm:spPr/>
      <dgm:t>
        <a:bodyPr/>
        <a:lstStyle/>
        <a:p>
          <a:endParaRPr lang="en-US"/>
        </a:p>
      </dgm:t>
    </dgm:pt>
    <dgm:pt modelId="{FAA7F129-4D4A-41F2-804C-5AFD6E6F6CB0}" type="pres">
      <dgm:prSet presAssocID="{C464A9D3-9CEC-47B5-948B-BCBD26D35E8D}" presName="root" presStyleCnt="0">
        <dgm:presLayoutVars>
          <dgm:dir/>
          <dgm:resizeHandles val="exact"/>
        </dgm:presLayoutVars>
      </dgm:prSet>
      <dgm:spPr/>
    </dgm:pt>
    <dgm:pt modelId="{11498ACE-E0CB-418A-8C48-4108F7E5EC11}" type="pres">
      <dgm:prSet presAssocID="{373838A7-32FC-41CB-B426-8299E778CE8F}" presName="compNode" presStyleCnt="0"/>
      <dgm:spPr/>
    </dgm:pt>
    <dgm:pt modelId="{C92D4998-888C-4205-A533-C3C7FCB08309}" type="pres">
      <dgm:prSet presAssocID="{373838A7-32FC-41CB-B426-8299E778CE8F}" presName="bgRect" presStyleLbl="bgShp" presStyleIdx="0" presStyleCnt="8"/>
      <dgm:spPr/>
    </dgm:pt>
    <dgm:pt modelId="{AB10B39E-9054-4604-AA15-9657656434EC}" type="pres">
      <dgm:prSet presAssocID="{373838A7-32FC-41CB-B426-8299E778CE8F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FD573204-AB2B-49C8-8E21-EE895090CF74}" type="pres">
      <dgm:prSet presAssocID="{373838A7-32FC-41CB-B426-8299E778CE8F}" presName="spaceRect" presStyleCnt="0"/>
      <dgm:spPr/>
    </dgm:pt>
    <dgm:pt modelId="{E446A872-A4DC-4279-91C2-409B12407028}" type="pres">
      <dgm:prSet presAssocID="{373838A7-32FC-41CB-B426-8299E778CE8F}" presName="parTx" presStyleLbl="revTx" presStyleIdx="0" presStyleCnt="8">
        <dgm:presLayoutVars>
          <dgm:chMax val="0"/>
          <dgm:chPref val="0"/>
        </dgm:presLayoutVars>
      </dgm:prSet>
      <dgm:spPr/>
    </dgm:pt>
    <dgm:pt modelId="{BB150E60-39BC-4FA9-A1FF-9FC901155037}" type="pres">
      <dgm:prSet presAssocID="{EEB9CEE4-5170-4A85-9EDF-F70E2E2296C3}" presName="sibTrans" presStyleCnt="0"/>
      <dgm:spPr/>
    </dgm:pt>
    <dgm:pt modelId="{B6632E36-ACFC-448A-9413-AD99542D670E}" type="pres">
      <dgm:prSet presAssocID="{690B94A9-C376-4215-8879-8AE01A19A099}" presName="compNode" presStyleCnt="0"/>
      <dgm:spPr/>
    </dgm:pt>
    <dgm:pt modelId="{57D0C2A6-3538-47F7-B48C-7647CD9C6E8F}" type="pres">
      <dgm:prSet presAssocID="{690B94A9-C376-4215-8879-8AE01A19A099}" presName="bgRect" presStyleLbl="bgShp" presStyleIdx="1" presStyleCnt="8"/>
      <dgm:spPr/>
    </dgm:pt>
    <dgm:pt modelId="{15B1EB8C-E2A6-47ED-BE36-2B5C244B843C}" type="pres">
      <dgm:prSet presAssocID="{690B94A9-C376-4215-8879-8AE01A19A099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8DC2A2F9-5E92-455C-BD84-52E795E36CAF}" type="pres">
      <dgm:prSet presAssocID="{690B94A9-C376-4215-8879-8AE01A19A099}" presName="spaceRect" presStyleCnt="0"/>
      <dgm:spPr/>
    </dgm:pt>
    <dgm:pt modelId="{15CC11A5-FFE9-4679-97B3-C071D103CA29}" type="pres">
      <dgm:prSet presAssocID="{690B94A9-C376-4215-8879-8AE01A19A099}" presName="parTx" presStyleLbl="revTx" presStyleIdx="1" presStyleCnt="8">
        <dgm:presLayoutVars>
          <dgm:chMax val="0"/>
          <dgm:chPref val="0"/>
        </dgm:presLayoutVars>
      </dgm:prSet>
      <dgm:spPr/>
    </dgm:pt>
    <dgm:pt modelId="{73D25665-84D6-4E5D-AA1B-338251BCE181}" type="pres">
      <dgm:prSet presAssocID="{CEDC84CE-4342-4AAC-9AA0-B5D4581137ED}" presName="sibTrans" presStyleCnt="0"/>
      <dgm:spPr/>
    </dgm:pt>
    <dgm:pt modelId="{0BB1CB32-253F-48D7-A36C-47942B8D9690}" type="pres">
      <dgm:prSet presAssocID="{B9BC68B3-2216-4E8D-9132-5EEECB457B99}" presName="compNode" presStyleCnt="0"/>
      <dgm:spPr/>
    </dgm:pt>
    <dgm:pt modelId="{45B378EF-5E28-4D51-ACC0-B1BC9CB1D147}" type="pres">
      <dgm:prSet presAssocID="{B9BC68B3-2216-4E8D-9132-5EEECB457B99}" presName="bgRect" presStyleLbl="bgShp" presStyleIdx="2" presStyleCnt="8"/>
      <dgm:spPr/>
    </dgm:pt>
    <dgm:pt modelId="{8BACCC90-480C-4CF8-B781-0D116B568AEB}" type="pres">
      <dgm:prSet presAssocID="{B9BC68B3-2216-4E8D-9132-5EEECB457B99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E7B649E7-BDEC-4CD1-B67D-1441553AAEEE}" type="pres">
      <dgm:prSet presAssocID="{B9BC68B3-2216-4E8D-9132-5EEECB457B99}" presName="spaceRect" presStyleCnt="0"/>
      <dgm:spPr/>
    </dgm:pt>
    <dgm:pt modelId="{2150AF9A-7F19-433D-8B04-1E494132F26A}" type="pres">
      <dgm:prSet presAssocID="{B9BC68B3-2216-4E8D-9132-5EEECB457B99}" presName="parTx" presStyleLbl="revTx" presStyleIdx="2" presStyleCnt="8">
        <dgm:presLayoutVars>
          <dgm:chMax val="0"/>
          <dgm:chPref val="0"/>
        </dgm:presLayoutVars>
      </dgm:prSet>
      <dgm:spPr/>
    </dgm:pt>
    <dgm:pt modelId="{EE350374-5143-4273-97B9-71460EE92425}" type="pres">
      <dgm:prSet presAssocID="{5081C179-94CE-4C45-8A23-5F796D959D3E}" presName="sibTrans" presStyleCnt="0"/>
      <dgm:spPr/>
    </dgm:pt>
    <dgm:pt modelId="{1896C170-6DFC-4EE2-BC46-3BD368B35691}" type="pres">
      <dgm:prSet presAssocID="{8470558E-2F14-4981-9268-FD407C5483C0}" presName="compNode" presStyleCnt="0"/>
      <dgm:spPr/>
    </dgm:pt>
    <dgm:pt modelId="{797DD714-9A09-409D-A121-CAC59F629A15}" type="pres">
      <dgm:prSet presAssocID="{8470558E-2F14-4981-9268-FD407C5483C0}" presName="bgRect" presStyleLbl="bgShp" presStyleIdx="3" presStyleCnt="8"/>
      <dgm:spPr/>
    </dgm:pt>
    <dgm:pt modelId="{E34FB178-6E50-454A-9974-8715D4E188B0}" type="pres">
      <dgm:prSet presAssocID="{8470558E-2F14-4981-9268-FD407C5483C0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E6CC2CBB-18CA-4285-A527-22BE725DF5A1}" type="pres">
      <dgm:prSet presAssocID="{8470558E-2F14-4981-9268-FD407C5483C0}" presName="spaceRect" presStyleCnt="0"/>
      <dgm:spPr/>
    </dgm:pt>
    <dgm:pt modelId="{01D271AD-554B-4E75-96F9-473A297831DA}" type="pres">
      <dgm:prSet presAssocID="{8470558E-2F14-4981-9268-FD407C5483C0}" presName="parTx" presStyleLbl="revTx" presStyleIdx="3" presStyleCnt="8">
        <dgm:presLayoutVars>
          <dgm:chMax val="0"/>
          <dgm:chPref val="0"/>
        </dgm:presLayoutVars>
      </dgm:prSet>
      <dgm:spPr/>
    </dgm:pt>
    <dgm:pt modelId="{BE9F48D1-791A-45C0-9381-2391A50963D7}" type="pres">
      <dgm:prSet presAssocID="{7752E6B7-05EB-4636-AEEF-B9065DE4A2E3}" presName="sibTrans" presStyleCnt="0"/>
      <dgm:spPr/>
    </dgm:pt>
    <dgm:pt modelId="{4D62CEFA-C5C6-490E-86DC-732A2F7BF7B1}" type="pres">
      <dgm:prSet presAssocID="{C172AA3C-FF63-4F8F-B463-8BE36E33D698}" presName="compNode" presStyleCnt="0"/>
      <dgm:spPr/>
    </dgm:pt>
    <dgm:pt modelId="{873F2391-D981-4483-AF48-605839E57CCA}" type="pres">
      <dgm:prSet presAssocID="{C172AA3C-FF63-4F8F-B463-8BE36E33D698}" presName="bgRect" presStyleLbl="bgShp" presStyleIdx="4" presStyleCnt="8"/>
      <dgm:spPr/>
    </dgm:pt>
    <dgm:pt modelId="{FB094E2D-26EF-4CFB-A133-E9744FBF1C28}" type="pres">
      <dgm:prSet presAssocID="{C172AA3C-FF63-4F8F-B463-8BE36E33D698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848C462A-25CE-41A3-9E7F-1270D7D52327}" type="pres">
      <dgm:prSet presAssocID="{C172AA3C-FF63-4F8F-B463-8BE36E33D698}" presName="spaceRect" presStyleCnt="0"/>
      <dgm:spPr/>
    </dgm:pt>
    <dgm:pt modelId="{53E6148D-80A5-4ACC-9DE3-BB05B1323545}" type="pres">
      <dgm:prSet presAssocID="{C172AA3C-FF63-4F8F-B463-8BE36E33D698}" presName="parTx" presStyleLbl="revTx" presStyleIdx="4" presStyleCnt="8">
        <dgm:presLayoutVars>
          <dgm:chMax val="0"/>
          <dgm:chPref val="0"/>
        </dgm:presLayoutVars>
      </dgm:prSet>
      <dgm:spPr/>
    </dgm:pt>
    <dgm:pt modelId="{D1E76739-266D-4076-A9DD-4F9743539D62}" type="pres">
      <dgm:prSet presAssocID="{722DD638-B52F-4420-B1B2-29F239D99973}" presName="sibTrans" presStyleCnt="0"/>
      <dgm:spPr/>
    </dgm:pt>
    <dgm:pt modelId="{B93F8D6A-BE2C-4163-859D-C7B090C28951}" type="pres">
      <dgm:prSet presAssocID="{7F9525FC-CB49-49EF-A044-7C2D53E6F637}" presName="compNode" presStyleCnt="0"/>
      <dgm:spPr/>
    </dgm:pt>
    <dgm:pt modelId="{EA73DCE2-F29C-4B59-B671-5DA1FB96206A}" type="pres">
      <dgm:prSet presAssocID="{7F9525FC-CB49-49EF-A044-7C2D53E6F637}" presName="bgRect" presStyleLbl="bgShp" presStyleIdx="5" presStyleCnt="8"/>
      <dgm:spPr/>
    </dgm:pt>
    <dgm:pt modelId="{A0177B3B-06EA-4598-BDCB-7D51F060F98B}" type="pres">
      <dgm:prSet presAssocID="{7F9525FC-CB49-49EF-A044-7C2D53E6F637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laybook"/>
        </a:ext>
      </dgm:extLst>
    </dgm:pt>
    <dgm:pt modelId="{A18C12AE-CB04-4F36-8442-745A0EC11EA9}" type="pres">
      <dgm:prSet presAssocID="{7F9525FC-CB49-49EF-A044-7C2D53E6F637}" presName="spaceRect" presStyleCnt="0"/>
      <dgm:spPr/>
    </dgm:pt>
    <dgm:pt modelId="{C1C5176E-3AD3-4BEE-B9DF-B9B717B3597C}" type="pres">
      <dgm:prSet presAssocID="{7F9525FC-CB49-49EF-A044-7C2D53E6F637}" presName="parTx" presStyleLbl="revTx" presStyleIdx="5" presStyleCnt="8">
        <dgm:presLayoutVars>
          <dgm:chMax val="0"/>
          <dgm:chPref val="0"/>
        </dgm:presLayoutVars>
      </dgm:prSet>
      <dgm:spPr/>
    </dgm:pt>
    <dgm:pt modelId="{CBDEE710-B65D-423D-A888-9FFA46122AC5}" type="pres">
      <dgm:prSet presAssocID="{76A410DA-F9E1-46C2-AF94-DC3BAFA945FE}" presName="sibTrans" presStyleCnt="0"/>
      <dgm:spPr/>
    </dgm:pt>
    <dgm:pt modelId="{BEA876CC-4D1F-4DD7-933A-9AA47514E058}" type="pres">
      <dgm:prSet presAssocID="{C87DC9B4-5CBB-4342-AB33-E807AF08F54B}" presName="compNode" presStyleCnt="0"/>
      <dgm:spPr/>
    </dgm:pt>
    <dgm:pt modelId="{4941A9BF-F860-4FF6-8901-744AA0B058C1}" type="pres">
      <dgm:prSet presAssocID="{C87DC9B4-5CBB-4342-AB33-E807AF08F54B}" presName="bgRect" presStyleLbl="bgShp" presStyleIdx="6" presStyleCnt="8"/>
      <dgm:spPr/>
    </dgm:pt>
    <dgm:pt modelId="{83EE23B1-7F4D-4B20-A7EF-441F888BC06D}" type="pres">
      <dgm:prSet presAssocID="{C87DC9B4-5CBB-4342-AB33-E807AF08F54B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nce"/>
        </a:ext>
      </dgm:extLst>
    </dgm:pt>
    <dgm:pt modelId="{4F74C29B-31C4-431B-85D1-4F230CF909CC}" type="pres">
      <dgm:prSet presAssocID="{C87DC9B4-5CBB-4342-AB33-E807AF08F54B}" presName="spaceRect" presStyleCnt="0"/>
      <dgm:spPr/>
    </dgm:pt>
    <dgm:pt modelId="{D1FC63EC-3CF4-4408-9043-C1D5CC7E3519}" type="pres">
      <dgm:prSet presAssocID="{C87DC9B4-5CBB-4342-AB33-E807AF08F54B}" presName="parTx" presStyleLbl="revTx" presStyleIdx="6" presStyleCnt="8">
        <dgm:presLayoutVars>
          <dgm:chMax val="0"/>
          <dgm:chPref val="0"/>
        </dgm:presLayoutVars>
      </dgm:prSet>
      <dgm:spPr/>
    </dgm:pt>
    <dgm:pt modelId="{C3244817-FF23-4549-B5C8-4ABCA35EBC2A}" type="pres">
      <dgm:prSet presAssocID="{697012BC-6076-4E42-9F76-A79C63AEB0E1}" presName="sibTrans" presStyleCnt="0"/>
      <dgm:spPr/>
    </dgm:pt>
    <dgm:pt modelId="{59BDB79A-B59F-4D91-B9CF-C53F58BCA0DF}" type="pres">
      <dgm:prSet presAssocID="{D1A4660D-B7D7-489B-B75F-F5D6AC695086}" presName="compNode" presStyleCnt="0"/>
      <dgm:spPr/>
    </dgm:pt>
    <dgm:pt modelId="{A7A395FC-1B33-4333-A352-809C96DE1AEB}" type="pres">
      <dgm:prSet presAssocID="{D1A4660D-B7D7-489B-B75F-F5D6AC695086}" presName="bgRect" presStyleLbl="bgShp" presStyleIdx="7" presStyleCnt="8"/>
      <dgm:spPr/>
    </dgm:pt>
    <dgm:pt modelId="{8AB902AC-AB27-4629-A86A-931FE621698A}" type="pres">
      <dgm:prSet presAssocID="{D1A4660D-B7D7-489B-B75F-F5D6AC695086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"/>
        </a:ext>
      </dgm:extLst>
    </dgm:pt>
    <dgm:pt modelId="{592BC4A4-916C-4F03-8FB2-6732B899DD1F}" type="pres">
      <dgm:prSet presAssocID="{D1A4660D-B7D7-489B-B75F-F5D6AC695086}" presName="spaceRect" presStyleCnt="0"/>
      <dgm:spPr/>
    </dgm:pt>
    <dgm:pt modelId="{436ECE4D-E4F9-44AF-B813-8D88FBB194F4}" type="pres">
      <dgm:prSet presAssocID="{D1A4660D-B7D7-489B-B75F-F5D6AC695086}" presName="parTx" presStyleLbl="revTx" presStyleIdx="7" presStyleCnt="8">
        <dgm:presLayoutVars>
          <dgm:chMax val="0"/>
          <dgm:chPref val="0"/>
        </dgm:presLayoutVars>
      </dgm:prSet>
      <dgm:spPr/>
    </dgm:pt>
  </dgm:ptLst>
  <dgm:cxnLst>
    <dgm:cxn modelId="{D50AB21C-832E-4208-8F07-B30AB953763B}" type="presOf" srcId="{8470558E-2F14-4981-9268-FD407C5483C0}" destId="{01D271AD-554B-4E75-96F9-473A297831DA}" srcOrd="0" destOrd="0" presId="urn:microsoft.com/office/officeart/2018/2/layout/IconVerticalSolidList"/>
    <dgm:cxn modelId="{DB73121F-A6F3-437F-8BE4-BD9D12B2831F}" type="presOf" srcId="{D1A4660D-B7D7-489B-B75F-F5D6AC695086}" destId="{436ECE4D-E4F9-44AF-B813-8D88FBB194F4}" srcOrd="0" destOrd="0" presId="urn:microsoft.com/office/officeart/2018/2/layout/IconVerticalSolidList"/>
    <dgm:cxn modelId="{8403142E-AFEA-472A-B41C-E8CDBA855497}" srcId="{C464A9D3-9CEC-47B5-948B-BCBD26D35E8D}" destId="{7F9525FC-CB49-49EF-A044-7C2D53E6F637}" srcOrd="5" destOrd="0" parTransId="{0207945C-7B31-4C63-9A5D-84F3BE475A44}" sibTransId="{76A410DA-F9E1-46C2-AF94-DC3BAFA945FE}"/>
    <dgm:cxn modelId="{9BA42130-CDEF-4839-B4AB-32DA9420F28E}" srcId="{C464A9D3-9CEC-47B5-948B-BCBD26D35E8D}" destId="{D1A4660D-B7D7-489B-B75F-F5D6AC695086}" srcOrd="7" destOrd="0" parTransId="{60982F5F-2953-4C31-8FC3-480B5107FF30}" sibTransId="{72B14ECC-54CE-43AD-B9EC-A5A11B8B17BA}"/>
    <dgm:cxn modelId="{C62C6D40-62A3-43A6-A649-C4967C1A9330}" srcId="{C464A9D3-9CEC-47B5-948B-BCBD26D35E8D}" destId="{B9BC68B3-2216-4E8D-9132-5EEECB457B99}" srcOrd="2" destOrd="0" parTransId="{5F23F4EC-BC9E-4D49-B304-9228AABC8854}" sibTransId="{5081C179-94CE-4C45-8A23-5F796D959D3E}"/>
    <dgm:cxn modelId="{C6E96649-A8E9-4859-AC3F-0D42C14FA21B}" srcId="{C464A9D3-9CEC-47B5-948B-BCBD26D35E8D}" destId="{C87DC9B4-5CBB-4342-AB33-E807AF08F54B}" srcOrd="6" destOrd="0" parTransId="{BF2B03E9-F0EA-4070-84FF-D9F5A5BDE369}" sibTransId="{697012BC-6076-4E42-9F76-A79C63AEB0E1}"/>
    <dgm:cxn modelId="{E201C957-C088-4E46-A72A-DDEAC4B817C5}" srcId="{C464A9D3-9CEC-47B5-948B-BCBD26D35E8D}" destId="{373838A7-32FC-41CB-B426-8299E778CE8F}" srcOrd="0" destOrd="0" parTransId="{53117F00-DE30-435F-876E-42AFED368213}" sibTransId="{EEB9CEE4-5170-4A85-9EDF-F70E2E2296C3}"/>
    <dgm:cxn modelId="{C81A6887-D6F6-4B0E-86DD-D09F1517A601}" type="presOf" srcId="{7F9525FC-CB49-49EF-A044-7C2D53E6F637}" destId="{C1C5176E-3AD3-4BEE-B9DF-B9B717B3597C}" srcOrd="0" destOrd="0" presId="urn:microsoft.com/office/officeart/2018/2/layout/IconVerticalSolidList"/>
    <dgm:cxn modelId="{A03E5490-4994-4BA7-B059-DDAC4B4B38BA}" type="presOf" srcId="{B9BC68B3-2216-4E8D-9132-5EEECB457B99}" destId="{2150AF9A-7F19-433D-8B04-1E494132F26A}" srcOrd="0" destOrd="0" presId="urn:microsoft.com/office/officeart/2018/2/layout/IconVerticalSolidList"/>
    <dgm:cxn modelId="{83CCD79C-5411-4C6F-940B-11E39C8B8A31}" type="presOf" srcId="{373838A7-32FC-41CB-B426-8299E778CE8F}" destId="{E446A872-A4DC-4279-91C2-409B12407028}" srcOrd="0" destOrd="0" presId="urn:microsoft.com/office/officeart/2018/2/layout/IconVerticalSolidList"/>
    <dgm:cxn modelId="{754A8CAC-C20B-42A8-9881-07FB9D9FADAA}" type="presOf" srcId="{C172AA3C-FF63-4F8F-B463-8BE36E33D698}" destId="{53E6148D-80A5-4ACC-9DE3-BB05B1323545}" srcOrd="0" destOrd="0" presId="urn:microsoft.com/office/officeart/2018/2/layout/IconVerticalSolidList"/>
    <dgm:cxn modelId="{221AA4AD-782C-4DAC-A9E0-2117FBDC86D5}" type="presOf" srcId="{C464A9D3-9CEC-47B5-948B-BCBD26D35E8D}" destId="{FAA7F129-4D4A-41F2-804C-5AFD6E6F6CB0}" srcOrd="0" destOrd="0" presId="urn:microsoft.com/office/officeart/2018/2/layout/IconVerticalSolidList"/>
    <dgm:cxn modelId="{7569F3B5-84DC-4D6E-9C25-13EB619EBAD4}" srcId="{C464A9D3-9CEC-47B5-948B-BCBD26D35E8D}" destId="{690B94A9-C376-4215-8879-8AE01A19A099}" srcOrd="1" destOrd="0" parTransId="{67B88250-8F26-4511-B9F1-BC535289125E}" sibTransId="{CEDC84CE-4342-4AAC-9AA0-B5D4581137ED}"/>
    <dgm:cxn modelId="{2A68CFB9-6C70-4F4F-A01B-3188989DD1B6}" type="presOf" srcId="{C87DC9B4-5CBB-4342-AB33-E807AF08F54B}" destId="{D1FC63EC-3CF4-4408-9043-C1D5CC7E3519}" srcOrd="0" destOrd="0" presId="urn:microsoft.com/office/officeart/2018/2/layout/IconVerticalSolidList"/>
    <dgm:cxn modelId="{B44A79DC-92B9-460B-9995-7251592D27E5}" type="presOf" srcId="{690B94A9-C376-4215-8879-8AE01A19A099}" destId="{15CC11A5-FFE9-4679-97B3-C071D103CA29}" srcOrd="0" destOrd="0" presId="urn:microsoft.com/office/officeart/2018/2/layout/IconVerticalSolidList"/>
    <dgm:cxn modelId="{8BE608E8-59CA-4D68-AC80-DDF9E76B9201}" srcId="{C464A9D3-9CEC-47B5-948B-BCBD26D35E8D}" destId="{C172AA3C-FF63-4F8F-B463-8BE36E33D698}" srcOrd="4" destOrd="0" parTransId="{F1F3B219-A561-40B6-AFDE-FEDD52122866}" sibTransId="{722DD638-B52F-4420-B1B2-29F239D99973}"/>
    <dgm:cxn modelId="{7DF5EFF0-0AD7-4BE3-8A76-051B892DDD78}" srcId="{C464A9D3-9CEC-47B5-948B-BCBD26D35E8D}" destId="{8470558E-2F14-4981-9268-FD407C5483C0}" srcOrd="3" destOrd="0" parTransId="{EC490C70-CF9D-402B-B823-50F7C1B53D64}" sibTransId="{7752E6B7-05EB-4636-AEEF-B9065DE4A2E3}"/>
    <dgm:cxn modelId="{8DDC7A87-0C52-4B09-9696-9E6CE367D0C2}" type="presParOf" srcId="{FAA7F129-4D4A-41F2-804C-5AFD6E6F6CB0}" destId="{11498ACE-E0CB-418A-8C48-4108F7E5EC11}" srcOrd="0" destOrd="0" presId="urn:microsoft.com/office/officeart/2018/2/layout/IconVerticalSolidList"/>
    <dgm:cxn modelId="{DF91AC08-0838-45DD-9B20-285E78A0E646}" type="presParOf" srcId="{11498ACE-E0CB-418A-8C48-4108F7E5EC11}" destId="{C92D4998-888C-4205-A533-C3C7FCB08309}" srcOrd="0" destOrd="0" presId="urn:microsoft.com/office/officeart/2018/2/layout/IconVerticalSolidList"/>
    <dgm:cxn modelId="{1585ADA1-977F-412D-AE28-A92CD2E0AE7C}" type="presParOf" srcId="{11498ACE-E0CB-418A-8C48-4108F7E5EC11}" destId="{AB10B39E-9054-4604-AA15-9657656434EC}" srcOrd="1" destOrd="0" presId="urn:microsoft.com/office/officeart/2018/2/layout/IconVerticalSolidList"/>
    <dgm:cxn modelId="{F54AD15F-A15A-4836-B1F5-9CC79B1E8DFC}" type="presParOf" srcId="{11498ACE-E0CB-418A-8C48-4108F7E5EC11}" destId="{FD573204-AB2B-49C8-8E21-EE895090CF74}" srcOrd="2" destOrd="0" presId="urn:microsoft.com/office/officeart/2018/2/layout/IconVerticalSolidList"/>
    <dgm:cxn modelId="{D1A50E71-A2FB-4DF9-BA5B-1173B5533A41}" type="presParOf" srcId="{11498ACE-E0CB-418A-8C48-4108F7E5EC11}" destId="{E446A872-A4DC-4279-91C2-409B12407028}" srcOrd="3" destOrd="0" presId="urn:microsoft.com/office/officeart/2018/2/layout/IconVerticalSolidList"/>
    <dgm:cxn modelId="{9B153B4E-9763-4DC0-AFE2-2ABFCE852EFA}" type="presParOf" srcId="{FAA7F129-4D4A-41F2-804C-5AFD6E6F6CB0}" destId="{BB150E60-39BC-4FA9-A1FF-9FC901155037}" srcOrd="1" destOrd="0" presId="urn:microsoft.com/office/officeart/2018/2/layout/IconVerticalSolidList"/>
    <dgm:cxn modelId="{385FD60E-58FB-4C67-A365-F9A0C3F71D8E}" type="presParOf" srcId="{FAA7F129-4D4A-41F2-804C-5AFD6E6F6CB0}" destId="{B6632E36-ACFC-448A-9413-AD99542D670E}" srcOrd="2" destOrd="0" presId="urn:microsoft.com/office/officeart/2018/2/layout/IconVerticalSolidList"/>
    <dgm:cxn modelId="{FDD8BB56-1BB2-4C92-9CA7-36DF036DFB93}" type="presParOf" srcId="{B6632E36-ACFC-448A-9413-AD99542D670E}" destId="{57D0C2A6-3538-47F7-B48C-7647CD9C6E8F}" srcOrd="0" destOrd="0" presId="urn:microsoft.com/office/officeart/2018/2/layout/IconVerticalSolidList"/>
    <dgm:cxn modelId="{9465ABAD-9821-4C0B-836D-69588BFACBA0}" type="presParOf" srcId="{B6632E36-ACFC-448A-9413-AD99542D670E}" destId="{15B1EB8C-E2A6-47ED-BE36-2B5C244B843C}" srcOrd="1" destOrd="0" presId="urn:microsoft.com/office/officeart/2018/2/layout/IconVerticalSolidList"/>
    <dgm:cxn modelId="{71F83279-283C-46D6-BEAA-9628A8E11F19}" type="presParOf" srcId="{B6632E36-ACFC-448A-9413-AD99542D670E}" destId="{8DC2A2F9-5E92-455C-BD84-52E795E36CAF}" srcOrd="2" destOrd="0" presId="urn:microsoft.com/office/officeart/2018/2/layout/IconVerticalSolidList"/>
    <dgm:cxn modelId="{C93ACED6-940A-45CA-809C-8CB42D4770E5}" type="presParOf" srcId="{B6632E36-ACFC-448A-9413-AD99542D670E}" destId="{15CC11A5-FFE9-4679-97B3-C071D103CA29}" srcOrd="3" destOrd="0" presId="urn:microsoft.com/office/officeart/2018/2/layout/IconVerticalSolidList"/>
    <dgm:cxn modelId="{F98E9957-EF9B-4E60-A5EB-AE1E86A8B5E1}" type="presParOf" srcId="{FAA7F129-4D4A-41F2-804C-5AFD6E6F6CB0}" destId="{73D25665-84D6-4E5D-AA1B-338251BCE181}" srcOrd="3" destOrd="0" presId="urn:microsoft.com/office/officeart/2018/2/layout/IconVerticalSolidList"/>
    <dgm:cxn modelId="{6CE4441B-3FAD-4544-A60B-BA8FE06B8F8D}" type="presParOf" srcId="{FAA7F129-4D4A-41F2-804C-5AFD6E6F6CB0}" destId="{0BB1CB32-253F-48D7-A36C-47942B8D9690}" srcOrd="4" destOrd="0" presId="urn:microsoft.com/office/officeart/2018/2/layout/IconVerticalSolidList"/>
    <dgm:cxn modelId="{5CD1BC55-AED1-43C4-AF79-4A529A1FCFE9}" type="presParOf" srcId="{0BB1CB32-253F-48D7-A36C-47942B8D9690}" destId="{45B378EF-5E28-4D51-ACC0-B1BC9CB1D147}" srcOrd="0" destOrd="0" presId="urn:microsoft.com/office/officeart/2018/2/layout/IconVerticalSolidList"/>
    <dgm:cxn modelId="{BDFB70AC-5F57-4996-8015-2B12A69C25E1}" type="presParOf" srcId="{0BB1CB32-253F-48D7-A36C-47942B8D9690}" destId="{8BACCC90-480C-4CF8-B781-0D116B568AEB}" srcOrd="1" destOrd="0" presId="urn:microsoft.com/office/officeart/2018/2/layout/IconVerticalSolidList"/>
    <dgm:cxn modelId="{31996A78-8FF6-4659-BE4C-3293F65886DB}" type="presParOf" srcId="{0BB1CB32-253F-48D7-A36C-47942B8D9690}" destId="{E7B649E7-BDEC-4CD1-B67D-1441553AAEEE}" srcOrd="2" destOrd="0" presId="urn:microsoft.com/office/officeart/2018/2/layout/IconVerticalSolidList"/>
    <dgm:cxn modelId="{6D387F1D-4145-4BF4-9FF3-401DCBD86D51}" type="presParOf" srcId="{0BB1CB32-253F-48D7-A36C-47942B8D9690}" destId="{2150AF9A-7F19-433D-8B04-1E494132F26A}" srcOrd="3" destOrd="0" presId="urn:microsoft.com/office/officeart/2018/2/layout/IconVerticalSolidList"/>
    <dgm:cxn modelId="{067B8376-F5FE-4F0B-8809-BFE793493362}" type="presParOf" srcId="{FAA7F129-4D4A-41F2-804C-5AFD6E6F6CB0}" destId="{EE350374-5143-4273-97B9-71460EE92425}" srcOrd="5" destOrd="0" presId="urn:microsoft.com/office/officeart/2018/2/layout/IconVerticalSolidList"/>
    <dgm:cxn modelId="{9BCB8805-B065-46B8-83D7-CABCC83BC1F4}" type="presParOf" srcId="{FAA7F129-4D4A-41F2-804C-5AFD6E6F6CB0}" destId="{1896C170-6DFC-4EE2-BC46-3BD368B35691}" srcOrd="6" destOrd="0" presId="urn:microsoft.com/office/officeart/2018/2/layout/IconVerticalSolidList"/>
    <dgm:cxn modelId="{FEB0847B-6F0E-4355-B7F2-59175984FAC0}" type="presParOf" srcId="{1896C170-6DFC-4EE2-BC46-3BD368B35691}" destId="{797DD714-9A09-409D-A121-CAC59F629A15}" srcOrd="0" destOrd="0" presId="urn:microsoft.com/office/officeart/2018/2/layout/IconVerticalSolidList"/>
    <dgm:cxn modelId="{7BBAD7E7-3549-4664-8FC0-ED50788EC18E}" type="presParOf" srcId="{1896C170-6DFC-4EE2-BC46-3BD368B35691}" destId="{E34FB178-6E50-454A-9974-8715D4E188B0}" srcOrd="1" destOrd="0" presId="urn:microsoft.com/office/officeart/2018/2/layout/IconVerticalSolidList"/>
    <dgm:cxn modelId="{C90EE5D4-25D8-447E-9A80-B4A0EDDC9044}" type="presParOf" srcId="{1896C170-6DFC-4EE2-BC46-3BD368B35691}" destId="{E6CC2CBB-18CA-4285-A527-22BE725DF5A1}" srcOrd="2" destOrd="0" presId="urn:microsoft.com/office/officeart/2018/2/layout/IconVerticalSolidList"/>
    <dgm:cxn modelId="{9ABA76EA-CD9D-4D61-B2B4-99CB5A63C4DD}" type="presParOf" srcId="{1896C170-6DFC-4EE2-BC46-3BD368B35691}" destId="{01D271AD-554B-4E75-96F9-473A297831DA}" srcOrd="3" destOrd="0" presId="urn:microsoft.com/office/officeart/2018/2/layout/IconVerticalSolidList"/>
    <dgm:cxn modelId="{9A31639D-BD57-4843-B3F7-921E9634EF46}" type="presParOf" srcId="{FAA7F129-4D4A-41F2-804C-5AFD6E6F6CB0}" destId="{BE9F48D1-791A-45C0-9381-2391A50963D7}" srcOrd="7" destOrd="0" presId="urn:microsoft.com/office/officeart/2018/2/layout/IconVerticalSolidList"/>
    <dgm:cxn modelId="{54807247-2553-4884-931B-769EC2CF330C}" type="presParOf" srcId="{FAA7F129-4D4A-41F2-804C-5AFD6E6F6CB0}" destId="{4D62CEFA-C5C6-490E-86DC-732A2F7BF7B1}" srcOrd="8" destOrd="0" presId="urn:microsoft.com/office/officeart/2018/2/layout/IconVerticalSolidList"/>
    <dgm:cxn modelId="{4793C9E7-CB10-49B3-BD74-3B36AD438412}" type="presParOf" srcId="{4D62CEFA-C5C6-490E-86DC-732A2F7BF7B1}" destId="{873F2391-D981-4483-AF48-605839E57CCA}" srcOrd="0" destOrd="0" presId="urn:microsoft.com/office/officeart/2018/2/layout/IconVerticalSolidList"/>
    <dgm:cxn modelId="{677AB8A0-5DB7-49C1-B18D-ABAD2A62FBEE}" type="presParOf" srcId="{4D62CEFA-C5C6-490E-86DC-732A2F7BF7B1}" destId="{FB094E2D-26EF-4CFB-A133-E9744FBF1C28}" srcOrd="1" destOrd="0" presId="urn:microsoft.com/office/officeart/2018/2/layout/IconVerticalSolidList"/>
    <dgm:cxn modelId="{5ACF6CFA-938F-4AA9-92CC-F0700FE2186A}" type="presParOf" srcId="{4D62CEFA-C5C6-490E-86DC-732A2F7BF7B1}" destId="{848C462A-25CE-41A3-9E7F-1270D7D52327}" srcOrd="2" destOrd="0" presId="urn:microsoft.com/office/officeart/2018/2/layout/IconVerticalSolidList"/>
    <dgm:cxn modelId="{F17071B7-BA0B-4648-867D-97C84F677658}" type="presParOf" srcId="{4D62CEFA-C5C6-490E-86DC-732A2F7BF7B1}" destId="{53E6148D-80A5-4ACC-9DE3-BB05B1323545}" srcOrd="3" destOrd="0" presId="urn:microsoft.com/office/officeart/2018/2/layout/IconVerticalSolidList"/>
    <dgm:cxn modelId="{198E3377-708D-4D6B-9F40-D4BDB6F34870}" type="presParOf" srcId="{FAA7F129-4D4A-41F2-804C-5AFD6E6F6CB0}" destId="{D1E76739-266D-4076-A9DD-4F9743539D62}" srcOrd="9" destOrd="0" presId="urn:microsoft.com/office/officeart/2018/2/layout/IconVerticalSolidList"/>
    <dgm:cxn modelId="{2E7FF4AE-F297-41BA-A877-14550955A183}" type="presParOf" srcId="{FAA7F129-4D4A-41F2-804C-5AFD6E6F6CB0}" destId="{B93F8D6A-BE2C-4163-859D-C7B090C28951}" srcOrd="10" destOrd="0" presId="urn:microsoft.com/office/officeart/2018/2/layout/IconVerticalSolidList"/>
    <dgm:cxn modelId="{DED8EBF5-702E-4A68-9A75-51602BE57DE4}" type="presParOf" srcId="{B93F8D6A-BE2C-4163-859D-C7B090C28951}" destId="{EA73DCE2-F29C-4B59-B671-5DA1FB96206A}" srcOrd="0" destOrd="0" presId="urn:microsoft.com/office/officeart/2018/2/layout/IconVerticalSolidList"/>
    <dgm:cxn modelId="{28624174-054D-49B3-BD78-7F69F50F1EAD}" type="presParOf" srcId="{B93F8D6A-BE2C-4163-859D-C7B090C28951}" destId="{A0177B3B-06EA-4598-BDCB-7D51F060F98B}" srcOrd="1" destOrd="0" presId="urn:microsoft.com/office/officeart/2018/2/layout/IconVerticalSolidList"/>
    <dgm:cxn modelId="{77C9AE9D-E78C-4823-84AD-6438D5E74C00}" type="presParOf" srcId="{B93F8D6A-BE2C-4163-859D-C7B090C28951}" destId="{A18C12AE-CB04-4F36-8442-745A0EC11EA9}" srcOrd="2" destOrd="0" presId="urn:microsoft.com/office/officeart/2018/2/layout/IconVerticalSolidList"/>
    <dgm:cxn modelId="{4CC9B876-E987-4FF8-A9C3-21E0F0ECC254}" type="presParOf" srcId="{B93F8D6A-BE2C-4163-859D-C7B090C28951}" destId="{C1C5176E-3AD3-4BEE-B9DF-B9B717B3597C}" srcOrd="3" destOrd="0" presId="urn:microsoft.com/office/officeart/2018/2/layout/IconVerticalSolidList"/>
    <dgm:cxn modelId="{2A40C1FE-99B6-41EF-B938-16A2809B78AB}" type="presParOf" srcId="{FAA7F129-4D4A-41F2-804C-5AFD6E6F6CB0}" destId="{CBDEE710-B65D-423D-A888-9FFA46122AC5}" srcOrd="11" destOrd="0" presId="urn:microsoft.com/office/officeart/2018/2/layout/IconVerticalSolidList"/>
    <dgm:cxn modelId="{DA649C9C-A052-4927-A26B-DC67AAF76552}" type="presParOf" srcId="{FAA7F129-4D4A-41F2-804C-5AFD6E6F6CB0}" destId="{BEA876CC-4D1F-4DD7-933A-9AA47514E058}" srcOrd="12" destOrd="0" presId="urn:microsoft.com/office/officeart/2018/2/layout/IconVerticalSolidList"/>
    <dgm:cxn modelId="{C7502A77-8116-48FC-9F0F-EC8C238678F0}" type="presParOf" srcId="{BEA876CC-4D1F-4DD7-933A-9AA47514E058}" destId="{4941A9BF-F860-4FF6-8901-744AA0B058C1}" srcOrd="0" destOrd="0" presId="urn:microsoft.com/office/officeart/2018/2/layout/IconVerticalSolidList"/>
    <dgm:cxn modelId="{B867B8AA-322B-4622-B5CA-DB1228A61EC5}" type="presParOf" srcId="{BEA876CC-4D1F-4DD7-933A-9AA47514E058}" destId="{83EE23B1-7F4D-4B20-A7EF-441F888BC06D}" srcOrd="1" destOrd="0" presId="urn:microsoft.com/office/officeart/2018/2/layout/IconVerticalSolidList"/>
    <dgm:cxn modelId="{DDDD067E-75FD-4B99-96CC-A15BEE2D64B3}" type="presParOf" srcId="{BEA876CC-4D1F-4DD7-933A-9AA47514E058}" destId="{4F74C29B-31C4-431B-85D1-4F230CF909CC}" srcOrd="2" destOrd="0" presId="urn:microsoft.com/office/officeart/2018/2/layout/IconVerticalSolidList"/>
    <dgm:cxn modelId="{3F0B3AEB-C859-41E5-BEF0-8568D96AF711}" type="presParOf" srcId="{BEA876CC-4D1F-4DD7-933A-9AA47514E058}" destId="{D1FC63EC-3CF4-4408-9043-C1D5CC7E3519}" srcOrd="3" destOrd="0" presId="urn:microsoft.com/office/officeart/2018/2/layout/IconVerticalSolidList"/>
    <dgm:cxn modelId="{AED422D9-F412-4AC1-BA94-DC2DC3A2DB5C}" type="presParOf" srcId="{FAA7F129-4D4A-41F2-804C-5AFD6E6F6CB0}" destId="{C3244817-FF23-4549-B5C8-4ABCA35EBC2A}" srcOrd="13" destOrd="0" presId="urn:microsoft.com/office/officeart/2018/2/layout/IconVerticalSolidList"/>
    <dgm:cxn modelId="{CBBBAD63-D11F-4D99-9105-36116F659453}" type="presParOf" srcId="{FAA7F129-4D4A-41F2-804C-5AFD6E6F6CB0}" destId="{59BDB79A-B59F-4D91-B9CF-C53F58BCA0DF}" srcOrd="14" destOrd="0" presId="urn:microsoft.com/office/officeart/2018/2/layout/IconVerticalSolidList"/>
    <dgm:cxn modelId="{6A947C3B-6E56-470B-B55D-535199D378F6}" type="presParOf" srcId="{59BDB79A-B59F-4D91-B9CF-C53F58BCA0DF}" destId="{A7A395FC-1B33-4333-A352-809C96DE1AEB}" srcOrd="0" destOrd="0" presId="urn:microsoft.com/office/officeart/2018/2/layout/IconVerticalSolidList"/>
    <dgm:cxn modelId="{4357E876-9EFA-494A-AF9E-7F263850B782}" type="presParOf" srcId="{59BDB79A-B59F-4D91-B9CF-C53F58BCA0DF}" destId="{8AB902AC-AB27-4629-A86A-931FE621698A}" srcOrd="1" destOrd="0" presId="urn:microsoft.com/office/officeart/2018/2/layout/IconVerticalSolidList"/>
    <dgm:cxn modelId="{B04A3304-C2C2-404F-9928-8D1B45363AB3}" type="presParOf" srcId="{59BDB79A-B59F-4D91-B9CF-C53F58BCA0DF}" destId="{592BC4A4-916C-4F03-8FB2-6732B899DD1F}" srcOrd="2" destOrd="0" presId="urn:microsoft.com/office/officeart/2018/2/layout/IconVerticalSolidList"/>
    <dgm:cxn modelId="{A676D074-FA93-4D19-B52E-12BCF8886637}" type="presParOf" srcId="{59BDB79A-B59F-4D91-B9CF-C53F58BCA0DF}" destId="{436ECE4D-E4F9-44AF-B813-8D88FBB194F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2D4998-888C-4205-A533-C3C7FCB08309}">
      <dsp:nvSpPr>
        <dsp:cNvPr id="0" name=""/>
        <dsp:cNvSpPr/>
      </dsp:nvSpPr>
      <dsp:spPr>
        <a:xfrm>
          <a:off x="0" y="719"/>
          <a:ext cx="6588691" cy="60464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10B39E-9054-4604-AA15-9657656434EC}">
      <dsp:nvSpPr>
        <dsp:cNvPr id="0" name=""/>
        <dsp:cNvSpPr/>
      </dsp:nvSpPr>
      <dsp:spPr>
        <a:xfrm>
          <a:off x="182905" y="136765"/>
          <a:ext cx="332555" cy="33255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46A872-A4DC-4279-91C2-409B12407028}">
      <dsp:nvSpPr>
        <dsp:cNvPr id="0" name=""/>
        <dsp:cNvSpPr/>
      </dsp:nvSpPr>
      <dsp:spPr>
        <a:xfrm>
          <a:off x="698366" y="719"/>
          <a:ext cx="5890324" cy="604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992" tIns="63992" rIns="63992" bIns="639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Supports digital literacy skills for students</a:t>
          </a:r>
          <a:endParaRPr lang="en-US" sz="1600" kern="1200"/>
        </a:p>
      </dsp:txBody>
      <dsp:txXfrm>
        <a:off x="698366" y="719"/>
        <a:ext cx="5890324" cy="604646"/>
      </dsp:txXfrm>
    </dsp:sp>
    <dsp:sp modelId="{57D0C2A6-3538-47F7-B48C-7647CD9C6E8F}">
      <dsp:nvSpPr>
        <dsp:cNvPr id="0" name=""/>
        <dsp:cNvSpPr/>
      </dsp:nvSpPr>
      <dsp:spPr>
        <a:xfrm>
          <a:off x="0" y="756527"/>
          <a:ext cx="6588691" cy="60464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B1EB8C-E2A6-47ED-BE36-2B5C244B843C}">
      <dsp:nvSpPr>
        <dsp:cNvPr id="0" name=""/>
        <dsp:cNvSpPr/>
      </dsp:nvSpPr>
      <dsp:spPr>
        <a:xfrm>
          <a:off x="182905" y="892573"/>
          <a:ext cx="332555" cy="33255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CC11A5-FFE9-4679-97B3-C071D103CA29}">
      <dsp:nvSpPr>
        <dsp:cNvPr id="0" name=""/>
        <dsp:cNvSpPr/>
      </dsp:nvSpPr>
      <dsp:spPr>
        <a:xfrm>
          <a:off x="698366" y="756527"/>
          <a:ext cx="5890324" cy="604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992" tIns="63992" rIns="63992" bIns="639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Keeps colleagues digital skills current</a:t>
          </a:r>
          <a:endParaRPr lang="en-US" sz="1600" kern="1200"/>
        </a:p>
      </dsp:txBody>
      <dsp:txXfrm>
        <a:off x="698366" y="756527"/>
        <a:ext cx="5890324" cy="604646"/>
      </dsp:txXfrm>
    </dsp:sp>
    <dsp:sp modelId="{45B378EF-5E28-4D51-ACC0-B1BC9CB1D147}">
      <dsp:nvSpPr>
        <dsp:cNvPr id="0" name=""/>
        <dsp:cNvSpPr/>
      </dsp:nvSpPr>
      <dsp:spPr>
        <a:xfrm>
          <a:off x="0" y="1512336"/>
          <a:ext cx="6588691" cy="60464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ACCC90-480C-4CF8-B781-0D116B568AEB}">
      <dsp:nvSpPr>
        <dsp:cNvPr id="0" name=""/>
        <dsp:cNvSpPr/>
      </dsp:nvSpPr>
      <dsp:spPr>
        <a:xfrm>
          <a:off x="182905" y="1648381"/>
          <a:ext cx="332555" cy="33255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0AF9A-7F19-433D-8B04-1E494132F26A}">
      <dsp:nvSpPr>
        <dsp:cNvPr id="0" name=""/>
        <dsp:cNvSpPr/>
      </dsp:nvSpPr>
      <dsp:spPr>
        <a:xfrm>
          <a:off x="698366" y="1512336"/>
          <a:ext cx="5890324" cy="604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992" tIns="63992" rIns="63992" bIns="639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Can be accessed anywhere at any time</a:t>
          </a:r>
          <a:endParaRPr lang="en-US" sz="1600" kern="1200"/>
        </a:p>
      </dsp:txBody>
      <dsp:txXfrm>
        <a:off x="698366" y="1512336"/>
        <a:ext cx="5890324" cy="604646"/>
      </dsp:txXfrm>
    </dsp:sp>
    <dsp:sp modelId="{797DD714-9A09-409D-A121-CAC59F629A15}">
      <dsp:nvSpPr>
        <dsp:cNvPr id="0" name=""/>
        <dsp:cNvSpPr/>
      </dsp:nvSpPr>
      <dsp:spPr>
        <a:xfrm>
          <a:off x="0" y="2268144"/>
          <a:ext cx="6588691" cy="60464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4FB178-6E50-454A-9974-8715D4E188B0}">
      <dsp:nvSpPr>
        <dsp:cNvPr id="0" name=""/>
        <dsp:cNvSpPr/>
      </dsp:nvSpPr>
      <dsp:spPr>
        <a:xfrm>
          <a:off x="182905" y="2404189"/>
          <a:ext cx="332555" cy="33255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D271AD-554B-4E75-96F9-473A297831DA}">
      <dsp:nvSpPr>
        <dsp:cNvPr id="0" name=""/>
        <dsp:cNvSpPr/>
      </dsp:nvSpPr>
      <dsp:spPr>
        <a:xfrm>
          <a:off x="698366" y="2268144"/>
          <a:ext cx="5890324" cy="604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992" tIns="63992" rIns="63992" bIns="639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Can be used as an assessment tool</a:t>
          </a:r>
          <a:endParaRPr lang="en-US" sz="1600" kern="1200"/>
        </a:p>
      </dsp:txBody>
      <dsp:txXfrm>
        <a:off x="698366" y="2268144"/>
        <a:ext cx="5890324" cy="604646"/>
      </dsp:txXfrm>
    </dsp:sp>
    <dsp:sp modelId="{873F2391-D981-4483-AF48-605839E57CCA}">
      <dsp:nvSpPr>
        <dsp:cNvPr id="0" name=""/>
        <dsp:cNvSpPr/>
      </dsp:nvSpPr>
      <dsp:spPr>
        <a:xfrm>
          <a:off x="0" y="3023952"/>
          <a:ext cx="6588691" cy="60464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094E2D-26EF-4CFB-A133-E9744FBF1C28}">
      <dsp:nvSpPr>
        <dsp:cNvPr id="0" name=""/>
        <dsp:cNvSpPr/>
      </dsp:nvSpPr>
      <dsp:spPr>
        <a:xfrm>
          <a:off x="182905" y="3159997"/>
          <a:ext cx="332555" cy="33255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E6148D-80A5-4ACC-9DE3-BB05B1323545}">
      <dsp:nvSpPr>
        <dsp:cNvPr id="0" name=""/>
        <dsp:cNvSpPr/>
      </dsp:nvSpPr>
      <dsp:spPr>
        <a:xfrm>
          <a:off x="698366" y="3023952"/>
          <a:ext cx="5890324" cy="604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992" tIns="63992" rIns="63992" bIns="639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Promotes collaboration</a:t>
          </a:r>
          <a:endParaRPr lang="en-US" sz="1600" kern="1200"/>
        </a:p>
      </dsp:txBody>
      <dsp:txXfrm>
        <a:off x="698366" y="3023952"/>
        <a:ext cx="5890324" cy="604646"/>
      </dsp:txXfrm>
    </dsp:sp>
    <dsp:sp modelId="{EA73DCE2-F29C-4B59-B671-5DA1FB96206A}">
      <dsp:nvSpPr>
        <dsp:cNvPr id="0" name=""/>
        <dsp:cNvSpPr/>
      </dsp:nvSpPr>
      <dsp:spPr>
        <a:xfrm>
          <a:off x="0" y="3779760"/>
          <a:ext cx="6588691" cy="60464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177B3B-06EA-4598-BDCB-7D51F060F98B}">
      <dsp:nvSpPr>
        <dsp:cNvPr id="0" name=""/>
        <dsp:cNvSpPr/>
      </dsp:nvSpPr>
      <dsp:spPr>
        <a:xfrm>
          <a:off x="182905" y="3915805"/>
          <a:ext cx="332555" cy="33255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C5176E-3AD3-4BEE-B9DF-B9B717B3597C}">
      <dsp:nvSpPr>
        <dsp:cNvPr id="0" name=""/>
        <dsp:cNvSpPr/>
      </dsp:nvSpPr>
      <dsp:spPr>
        <a:xfrm>
          <a:off x="698366" y="3779760"/>
          <a:ext cx="5890324" cy="604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992" tIns="63992" rIns="63992" bIns="639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Quick to implement</a:t>
          </a:r>
          <a:endParaRPr lang="en-US" sz="1600" kern="1200"/>
        </a:p>
      </dsp:txBody>
      <dsp:txXfrm>
        <a:off x="698366" y="3779760"/>
        <a:ext cx="5890324" cy="604646"/>
      </dsp:txXfrm>
    </dsp:sp>
    <dsp:sp modelId="{4941A9BF-F860-4FF6-8901-744AA0B058C1}">
      <dsp:nvSpPr>
        <dsp:cNvPr id="0" name=""/>
        <dsp:cNvSpPr/>
      </dsp:nvSpPr>
      <dsp:spPr>
        <a:xfrm>
          <a:off x="0" y="4535568"/>
          <a:ext cx="6588691" cy="60464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EE23B1-7F4D-4B20-A7EF-441F888BC06D}">
      <dsp:nvSpPr>
        <dsp:cNvPr id="0" name=""/>
        <dsp:cNvSpPr/>
      </dsp:nvSpPr>
      <dsp:spPr>
        <a:xfrm>
          <a:off x="182905" y="4671614"/>
          <a:ext cx="332555" cy="332555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FC63EC-3CF4-4408-9043-C1D5CC7E3519}">
      <dsp:nvSpPr>
        <dsp:cNvPr id="0" name=""/>
        <dsp:cNvSpPr/>
      </dsp:nvSpPr>
      <dsp:spPr>
        <a:xfrm>
          <a:off x="698366" y="4535568"/>
          <a:ext cx="5890324" cy="604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992" tIns="63992" rIns="63992" bIns="639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Fun and engaging</a:t>
          </a:r>
          <a:endParaRPr lang="en-US" sz="1600" kern="1200"/>
        </a:p>
      </dsp:txBody>
      <dsp:txXfrm>
        <a:off x="698366" y="4535568"/>
        <a:ext cx="5890324" cy="604646"/>
      </dsp:txXfrm>
    </dsp:sp>
    <dsp:sp modelId="{A7A395FC-1B33-4333-A352-809C96DE1AEB}">
      <dsp:nvSpPr>
        <dsp:cNvPr id="0" name=""/>
        <dsp:cNvSpPr/>
      </dsp:nvSpPr>
      <dsp:spPr>
        <a:xfrm>
          <a:off x="0" y="5291376"/>
          <a:ext cx="6588691" cy="60464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B902AC-AB27-4629-A86A-931FE621698A}">
      <dsp:nvSpPr>
        <dsp:cNvPr id="0" name=""/>
        <dsp:cNvSpPr/>
      </dsp:nvSpPr>
      <dsp:spPr>
        <a:xfrm>
          <a:off x="182905" y="5427422"/>
          <a:ext cx="332555" cy="332555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6ECE4D-E4F9-44AF-B813-8D88FBB194F4}">
      <dsp:nvSpPr>
        <dsp:cNvPr id="0" name=""/>
        <dsp:cNvSpPr/>
      </dsp:nvSpPr>
      <dsp:spPr>
        <a:xfrm>
          <a:off x="698366" y="5291376"/>
          <a:ext cx="5890324" cy="604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992" tIns="63992" rIns="63992" bIns="639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Lots of them are free to use</a:t>
          </a:r>
          <a:endParaRPr lang="en-US" sz="1600" kern="1200"/>
        </a:p>
      </dsp:txBody>
      <dsp:txXfrm>
        <a:off x="698366" y="5291376"/>
        <a:ext cx="5890324" cy="6046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C9E377A5-439B-4FF8-9B7F-7EEC046F8CEE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7A331089-8671-45E4-B96F-88CCFE14AD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340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We will now show you some digital tools that support assessment in the blended learning context.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331089-8671-45E4-B96F-88CCFE14AD7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263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331089-8671-45E4-B96F-88CCFE14AD7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534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ED91C-D900-49C6-87D5-8A9B0F3BC73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244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ED91C-D900-49C6-87D5-8A9B0F3BC73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011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ED91C-D900-49C6-87D5-8A9B0F3BC73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636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ED91C-D900-49C6-87D5-8A9B0F3BC73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1992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ED91C-D900-49C6-87D5-8A9B0F3BC73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579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1F75A-2E30-4CF3-8E70-9D2ED04E7BC5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A465-A56D-4333-88E8-F8F07454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090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1F75A-2E30-4CF3-8E70-9D2ED04E7BC5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A465-A56D-4333-88E8-F8F07454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73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1F75A-2E30-4CF3-8E70-9D2ED04E7BC5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A465-A56D-4333-88E8-F8F07454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527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1F75A-2E30-4CF3-8E70-9D2ED04E7BC5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A465-A56D-4333-88E8-F8F07454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939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1F75A-2E30-4CF3-8E70-9D2ED04E7BC5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A465-A56D-4333-88E8-F8F07454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51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1F75A-2E30-4CF3-8E70-9D2ED04E7BC5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A465-A56D-4333-88E8-F8F07454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50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1F75A-2E30-4CF3-8E70-9D2ED04E7BC5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A465-A56D-4333-88E8-F8F07454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194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1F75A-2E30-4CF3-8E70-9D2ED04E7BC5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A465-A56D-4333-88E8-F8F07454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1F75A-2E30-4CF3-8E70-9D2ED04E7BC5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A465-A56D-4333-88E8-F8F07454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42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1F75A-2E30-4CF3-8E70-9D2ED04E7BC5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A465-A56D-4333-88E8-F8F07454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1F75A-2E30-4CF3-8E70-9D2ED04E7BC5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A465-A56D-4333-88E8-F8F07454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63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1F75A-2E30-4CF3-8E70-9D2ED04E7BC5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0A465-A56D-4333-88E8-F8F07454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81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youtube.com/watch?v=KJgZZQcsSPk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youtu.be/7oJk0IBynoU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microsoft.com/en-gb/videoplayer/embed/RE1YlVu?pid=ocpVideo0-innerdiv-oneplayer&amp;postJsllMsg=true&amp;maskLevel=20&amp;market=en-gb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youtube.com/watch?v=y1cdFvU-7Mk" TargetMode="External"/><Relationship Id="rId4" Type="http://schemas.openxmlformats.org/officeDocument/2006/relationships/hyperlink" Target="https://medium.com/me-paso-la-vida-aprendiendo/c%C3%B3mo-insertar-un-gif-animado-en-edpuzzle-6e71b723e3e9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youtube.com/watch?v=farj-M4w6dg&amp;t=128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BB2C60C-3D14-4F66-99D7-741EA5B89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en-GB" sz="4800" b="1">
                <a:latin typeface="Century Gothic"/>
              </a:rPr>
              <a:t>Positives of Digital tools</a:t>
            </a:r>
          </a:p>
        </p:txBody>
      </p:sp>
      <p:graphicFrame>
        <p:nvGraphicFramePr>
          <p:cNvPr id="18" name="Content Placeholder 4">
            <a:extLst>
              <a:ext uri="{FF2B5EF4-FFF2-40B4-BE49-F238E27FC236}">
                <a16:creationId xmlns:a16="http://schemas.microsoft.com/office/drawing/2014/main" id="{ACF20D47-AC68-4292-A727-2EEBFBAA6D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7827857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83548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37327-0940-4843-90B6-016EC1180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Quiz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011D6-8451-49D3-ACF2-91550B68F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Good for providing teachers with information about how much a student knows and what they still need to learn to inform future planning 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Help students take advantage of the benefits of ‘retrieval practice’, where recalling things from memory actually helps to strengthen retention of that knowledge – disguised in a fun activity</a:t>
            </a:r>
            <a:endParaRPr lang="en-GB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Gets students used to answering questions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– frequent quizzing can reduce overall test anxiety (Smith, Floerke,&amp; Thomas, 2016)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A hybrid format of short-answers and multiple-choice format work best (although multiple-choice is easier to mark)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Self-check quizzes with no need for marking – saving time </a:t>
            </a:r>
            <a:endParaRPr lang="en-GB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906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5AD85D1-167C-4173-88C5-34AFB05B1A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Pros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F531D4F-FD8D-4968-9726-E09284FDF8E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Fun </a:t>
            </a:r>
          </a:p>
          <a:p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Points – can use to assess/show progress</a:t>
            </a:r>
          </a:p>
          <a:p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Mix and match question types, including image answers</a:t>
            </a:r>
          </a:p>
          <a:p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Timed activity – adjustable timer</a:t>
            </a:r>
          </a:p>
          <a:p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Can be created quickly</a:t>
            </a:r>
          </a:p>
          <a:p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Existing Kahoot! quizzes that are ready to use/adapt</a:t>
            </a:r>
          </a:p>
          <a:p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Can be used on mobiles – QR code </a:t>
            </a:r>
          </a:p>
          <a:p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Team mode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EE0B051-8F1E-498B-B1C9-C6403C3105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Uses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211323E-901A-4A58-913F-6F788C50DBD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Homework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Encourages competitiveness and quick thinking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student-paced challenges, questions and answers are displayed on players’ screens and you can turn the timer off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Review and assessment tool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True/false </a:t>
            </a:r>
            <a:endParaRPr lang="en-GB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2050" name="Picture 2" descr="See the source image">
            <a:extLst>
              <a:ext uri="{FF2B5EF4-FFF2-40B4-BE49-F238E27FC236}">
                <a16:creationId xmlns:a16="http://schemas.microsoft.com/office/drawing/2014/main" id="{2043A8E3-B2D1-468E-87F2-4E054A3733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63" y="471373"/>
            <a:ext cx="3265714" cy="1335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C95C4A4-6C1E-4201-A35B-60FD14B1245D}"/>
              </a:ext>
            </a:extLst>
          </p:cNvPr>
          <p:cNvSpPr txBox="1"/>
          <p:nvPr/>
        </p:nvSpPr>
        <p:spPr>
          <a:xfrm>
            <a:off x="4639408" y="6189663"/>
            <a:ext cx="7469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Short tutorial: </a:t>
            </a:r>
            <a:r>
              <a:rPr lang="en-GB">
                <a:hlinkClick r:id="rId4"/>
              </a:rPr>
              <a:t>https://www.youtube.com/watch?v=KJgZZQcsSPk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3804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F9BCFC-A853-43A0-B84E-99D54336B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39863"/>
            <a:ext cx="5157787" cy="823912"/>
          </a:xfrm>
        </p:spPr>
        <p:txBody>
          <a:bodyPr/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Pros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AAD2A8-7508-4337-B946-98884E93A6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63775"/>
            <a:ext cx="5157787" cy="3684588"/>
          </a:xfrm>
        </p:spPr>
        <p:txBody>
          <a:bodyPr>
            <a:normAutofit fontScale="85000" lnSpcReduction="10000"/>
          </a:bodyPr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Multiple study options – flashcards, spell, test, matching games (with timer and leader board) 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Visual and written content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Screenshot/grab and share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Can create your own study sets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Browse ready to use resources, including GCSE resource centre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Mobile App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A107AF5-6FE0-46C5-B48E-469B0BA8A3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39863"/>
            <a:ext cx="5183188" cy="823912"/>
          </a:xfrm>
        </p:spPr>
        <p:txBody>
          <a:bodyPr/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Uses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A9610EC-96B7-4F10-8EF4-BF3C8D4BC1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63775"/>
            <a:ext cx="5183188" cy="3684588"/>
          </a:xfrm>
        </p:spPr>
        <p:txBody>
          <a:bodyPr>
            <a:normAutofit fontScale="85000" lnSpcReduction="10000"/>
          </a:bodyPr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Assessment of knowledge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Retrieval practice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Multiple study options allow for personalisation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student-led – students can create their own sets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Homework/revision </a:t>
            </a:r>
          </a:p>
        </p:txBody>
      </p:sp>
      <p:pic>
        <p:nvPicPr>
          <p:cNvPr id="3074" name="Picture 2" descr="See the source image">
            <a:extLst>
              <a:ext uri="{FF2B5EF4-FFF2-40B4-BE49-F238E27FC236}">
                <a16:creationId xmlns:a16="http://schemas.microsoft.com/office/drawing/2014/main" id="{BBBA5F0C-344C-4CCC-9A88-FBAB459E63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99" b="25441"/>
          <a:stretch/>
        </p:blipFill>
        <p:spPr bwMode="auto">
          <a:xfrm>
            <a:off x="836612" y="607104"/>
            <a:ext cx="3303814" cy="1037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EC5BBA1-1832-486C-B542-E3B7C10F29ED}"/>
              </a:ext>
            </a:extLst>
          </p:cNvPr>
          <p:cNvSpPr txBox="1"/>
          <p:nvPr/>
        </p:nvSpPr>
        <p:spPr>
          <a:xfrm>
            <a:off x="6952301" y="6059954"/>
            <a:ext cx="5060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Short tutorial: </a:t>
            </a:r>
            <a:r>
              <a:rPr lang="en-GB" dirty="0">
                <a:hlinkClick r:id="rId4"/>
              </a:rPr>
              <a:t>https://youtu.be/7oJk0IBynoU</a:t>
            </a: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4565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E3B74B-0BC4-41D3-BC4F-211E3EFDC7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Pros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0C80D10-465B-4843-8F19-86673F24692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Accessible to all 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Easy for you to track who is completing what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Access to your students’ results quickly, effectively and almost effortlessly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Variety of question types</a:t>
            </a:r>
            <a:endParaRPr lang="en-GB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2BDBD9E-0899-443A-8066-D12007C6A3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4427" y="1681163"/>
            <a:ext cx="5183188" cy="823912"/>
          </a:xfrm>
        </p:spPr>
        <p:txBody>
          <a:bodyPr/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Uses</a:t>
            </a:r>
          </a:p>
        </p:txBody>
      </p:sp>
      <p:pic>
        <p:nvPicPr>
          <p:cNvPr id="9" name="Content Placeholder 8" descr="A close up of a sign&#10;&#10;Description automatically generated">
            <a:extLst>
              <a:ext uri="{FF2B5EF4-FFF2-40B4-BE49-F238E27FC236}">
                <a16:creationId xmlns:a16="http://schemas.microsoft.com/office/drawing/2014/main" id="{39849CEE-0DAD-4B81-995E-A4595C728C5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12" y="282543"/>
            <a:ext cx="2483531" cy="1398620"/>
          </a:xfrm>
        </p:spPr>
      </p:pic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DC5493C9-7F06-41ED-987A-247F39856AB0}"/>
              </a:ext>
            </a:extLst>
          </p:cNvPr>
          <p:cNvSpPr txBox="1">
            <a:spLocks/>
          </p:cNvSpPr>
          <p:nvPr/>
        </p:nvSpPr>
        <p:spPr>
          <a:xfrm>
            <a:off x="6194425" y="2505075"/>
            <a:ext cx="5157787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Assessments – tutor and peer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Feedback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Polls 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Rating/voting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426E41-89D0-40F1-B39B-D50A1EDDAE13}"/>
              </a:ext>
            </a:extLst>
          </p:cNvPr>
          <p:cNvSpPr txBox="1"/>
          <p:nvPr/>
        </p:nvSpPr>
        <p:spPr>
          <a:xfrm>
            <a:off x="5272375" y="5813246"/>
            <a:ext cx="7469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Short tutorial: </a:t>
            </a:r>
            <a:r>
              <a:rPr lang="en-GB" dirty="0">
                <a:hlinkClick r:id="rId4"/>
              </a:rPr>
              <a:t>https://www.microsoft.com/en-gb/videoplayer/embed/RE1YlVu?pid=ocpVideo0-innerdiv-oneplayer&amp;postJsllMsg=true&amp;maskLevel=20&amp;market=en-gb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7833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E3B74B-0BC4-41D3-BC4F-211E3EFDC7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Pros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0C80D10-465B-4843-8F19-86673F24692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Variety of question types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Links to a video clip to ensure they have watched it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Cannot skip the video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Cannot skip questions</a:t>
            </a:r>
            <a:endParaRPr lang="en-GB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2BDBD9E-0899-443A-8066-D12007C6A3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4427" y="1681163"/>
            <a:ext cx="5183188" cy="823912"/>
          </a:xfrm>
        </p:spPr>
        <p:txBody>
          <a:bodyPr/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Uses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DC5493C9-7F06-41ED-987A-247F39856AB0}"/>
              </a:ext>
            </a:extLst>
          </p:cNvPr>
          <p:cNvSpPr txBox="1">
            <a:spLocks/>
          </p:cNvSpPr>
          <p:nvPr/>
        </p:nvSpPr>
        <p:spPr>
          <a:xfrm>
            <a:off x="6194425" y="2505075"/>
            <a:ext cx="5157787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Assessment of understanding 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Can give written feedback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Can be used for long answer questions (good for exam technique)</a:t>
            </a:r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5F0CB910-EC2E-4D34-B4A5-3910790D81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23331" y="171316"/>
            <a:ext cx="1594909" cy="150984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0C9109-7DCE-4F59-80DA-78E4CE8729C4}"/>
              </a:ext>
            </a:extLst>
          </p:cNvPr>
          <p:cNvSpPr txBox="1"/>
          <p:nvPr/>
        </p:nvSpPr>
        <p:spPr>
          <a:xfrm>
            <a:off x="4522866" y="5961342"/>
            <a:ext cx="7469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Short tutorial: </a:t>
            </a:r>
            <a:r>
              <a:rPr lang="en-GB" dirty="0">
                <a:hlinkClick r:id="rId5"/>
              </a:rPr>
              <a:t>https://www.youtube.com/watch?v=y1cdFvU-7Mk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4230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E3B74B-0BC4-41D3-BC4F-211E3EFDC7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Pros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0C80D10-465B-4843-8F19-86673F24692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ea typeface="+mn-lt"/>
                <a:cs typeface="+mn-lt"/>
              </a:rPr>
              <a:t>Access to 25,000+ diagnostic questions.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ea typeface="+mn-lt"/>
                <a:cs typeface="+mn-lt"/>
              </a:rPr>
              <a:t>Diagnostic questions are designed such that each incorrect answer reveals a unique misconception.</a:t>
            </a:r>
            <a:endParaRPr lang="en-US">
              <a:solidFill>
                <a:schemeClr val="accent1">
                  <a:lumMod val="50000"/>
                </a:schemeClr>
              </a:solidFill>
              <a:ea typeface="+mn-lt"/>
              <a:cs typeface="+mn-lt"/>
            </a:endParaRP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ea typeface="+mn-lt"/>
                <a:cs typeface="+mn-lt"/>
              </a:rPr>
              <a:t>These identify what each student doesn't understand and why they're going wrong.</a:t>
            </a:r>
            <a:endParaRPr lang="en-US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2BDBD9E-0899-443A-8066-D12007C6A3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4427" y="1681163"/>
            <a:ext cx="5183188" cy="823912"/>
          </a:xfrm>
        </p:spPr>
        <p:txBody>
          <a:bodyPr/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Uses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DC5493C9-7F06-41ED-987A-247F39856AB0}"/>
              </a:ext>
            </a:extLst>
          </p:cNvPr>
          <p:cNvSpPr txBox="1">
            <a:spLocks/>
          </p:cNvSpPr>
          <p:nvPr/>
        </p:nvSpPr>
        <p:spPr>
          <a:xfrm>
            <a:off x="6194425" y="2505075"/>
            <a:ext cx="5157787" cy="36845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entury Gothic"/>
              </a:rPr>
              <a:t>Assessment of gaps in knowledge.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Identifies misconceptions in understanding.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Allows a teacher to focus on interventions and target groups.</a:t>
            </a:r>
          </a:p>
          <a:p>
            <a:endParaRPr lang="en-US" dirty="0">
              <a:solidFill>
                <a:schemeClr val="accent1">
                  <a:lumMod val="50000"/>
                </a:schemeClr>
              </a:solidFill>
              <a:latin typeface="Century Gothic"/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  <a:latin typeface="Century Gothic"/>
            </a:endParaRPr>
          </a:p>
        </p:txBody>
      </p:sp>
      <p:pic>
        <p:nvPicPr>
          <p:cNvPr id="10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A70B070B-0C77-4320-A899-E0CB6A064AEE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08688" y="399537"/>
            <a:ext cx="2400300" cy="948017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B144C00-72A4-4BF3-A958-2FFF4FD022A9}"/>
              </a:ext>
            </a:extLst>
          </p:cNvPr>
          <p:cNvSpPr txBox="1"/>
          <p:nvPr/>
        </p:nvSpPr>
        <p:spPr>
          <a:xfrm>
            <a:off x="3857469" y="6104778"/>
            <a:ext cx="8334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Short tutorial: </a:t>
            </a:r>
            <a:r>
              <a:rPr lang="en-GB" dirty="0">
                <a:hlinkClick r:id="rId4"/>
              </a:rPr>
              <a:t>https://www.youtube.com/watch?v=farj-M4w6dg&amp;t=128s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6094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Usual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E642A8E78D2B4A81FF462964F96D96" ma:contentTypeVersion="7" ma:contentTypeDescription="Create a new document." ma:contentTypeScope="" ma:versionID="afb0c99a83ef277e5db64316f83f1413">
  <xsd:schema xmlns:xsd="http://www.w3.org/2001/XMLSchema" xmlns:xs="http://www.w3.org/2001/XMLSchema" xmlns:p="http://schemas.microsoft.com/office/2006/metadata/properties" xmlns:ns2="22321896-d354-40da-98ae-64384e0e8fbf" xmlns:ns3="7e4519a4-87f8-44cf-9470-78dac5b61ffd" targetNamespace="http://schemas.microsoft.com/office/2006/metadata/properties" ma:root="true" ma:fieldsID="7c75ff74086620a4f4a9e99594c0a997" ns2:_="" ns3:_="">
    <xsd:import namespace="22321896-d354-40da-98ae-64384e0e8fbf"/>
    <xsd:import namespace="7e4519a4-87f8-44cf-9470-78dac5b61f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321896-d354-40da-98ae-64384e0e8f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4519a4-87f8-44cf-9470-78dac5b61ff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57C9FF-C164-4A9A-A09C-16EA23CE15B0}">
  <ds:schemaRefs>
    <ds:schemaRef ds:uri="22321896-d354-40da-98ae-64384e0e8fbf"/>
    <ds:schemaRef ds:uri="7e4519a4-87f8-44cf-9470-78dac5b61ff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74F2981-928C-4212-A4B6-D2535C602A56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22321896-d354-40da-98ae-64384e0e8fbf"/>
    <ds:schemaRef ds:uri="http://schemas.microsoft.com/office/infopath/2007/PartnerControls"/>
    <ds:schemaRef ds:uri="7e4519a4-87f8-44cf-9470-78dac5b61ffd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F553253-54A4-4603-851C-1CED839E2F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566</Words>
  <Application>Microsoft Office PowerPoint</Application>
  <PresentationFormat>Widescreen</PresentationFormat>
  <Paragraphs>83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Positives of Digital tools</vt:lpstr>
      <vt:lpstr>Quiz assessments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for Assessment of Learning in a Blended Learning Curriculum</dc:title>
  <dc:creator>Linda Ann McCarthy</dc:creator>
  <cp:lastModifiedBy>John Sibbald</cp:lastModifiedBy>
  <cp:revision>208</cp:revision>
  <dcterms:created xsi:type="dcterms:W3CDTF">2020-11-02T15:25:48Z</dcterms:created>
  <dcterms:modified xsi:type="dcterms:W3CDTF">2020-11-26T09:01:28Z</dcterms:modified>
</cp:coreProperties>
</file>