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3366FF"/>
    <a:srgbClr val="00FF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A565A-B341-4F2E-AD19-C65880A3D5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4DD5EE-8453-42F7-B042-524C0DB1F4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987E8-6967-47F3-9D84-190E45948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22-7449-4274-A41F-125DE55EB288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D2751-C195-44F3-9874-1C4716769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C19F8-59FF-4AB5-BD41-92EA10858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2F0F-F6C7-411D-A39C-757919819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74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5F0BE-7BC1-4845-89BB-6C1CCF9AD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904FAC-0F6A-49B2-B4B9-4FA8EF046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00721-835A-4C1E-BAA1-F4C8DD391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22-7449-4274-A41F-125DE55EB288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3F251-61B7-44A2-91D0-2A3071D5E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44DDE-8A60-4352-A035-D31137F0C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2F0F-F6C7-411D-A39C-757919819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18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DB9C89-5C19-4FCB-A1B3-6FE1F19B98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E8AC7-E003-447D-BEBB-83CA784D29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4CE25-A984-4B5A-BBED-0C4F493B4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22-7449-4274-A41F-125DE55EB288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89CCC-5A24-4200-A7A5-0AAB50928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09561-204C-48A6-8EA4-FC685DC15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2F0F-F6C7-411D-A39C-757919819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33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ADBC7-526E-45E2-9B8B-97F787B34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20A5D-597E-4BF6-B7E7-66C6EA156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D51BA-F92A-4FE4-98CC-C189C1F13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22-7449-4274-A41F-125DE55EB288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4E02F-EE9B-49C4-8EE4-A09FC75FA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953AB-DE30-455E-A14A-79B74A655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2F0F-F6C7-411D-A39C-757919819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725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4B613-5845-4D63-8488-987CD070B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677A09-E9C4-4FD1-9190-FE79EF34D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D3E39-3E87-4987-8F97-2BAA069EC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22-7449-4274-A41F-125DE55EB288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D0955-3186-4D0C-A1E4-24AE40EC3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848C9-7A8A-43FF-848F-964C66ED8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2F0F-F6C7-411D-A39C-757919819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717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503A2-5200-49B8-9B6A-E50C3107D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E41C0-EE59-440E-9DD5-548DEEAF8D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ECDA8A-8621-4721-865D-F47B1AD76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EABAE0-2FAA-430F-BBDE-1A84C7BA6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22-7449-4274-A41F-125DE55EB288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DBEBCA-DDB2-4876-BD64-666E12038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5A4105-BE1B-48C9-8137-256F458D1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2F0F-F6C7-411D-A39C-757919819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879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193B3-CA27-4977-A877-EBDCA0935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F4FE37-8FEB-40DD-9D44-1BE092E2A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8B3F0E-765B-4956-9C3B-D56FBABAF4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B6E1E6-B03E-4E38-A9A7-9B97C0D758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DFFD96-9913-4543-B792-157B64AF42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ED0D87-EF79-4750-A0DB-4F126B71F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22-7449-4274-A41F-125DE55EB288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16307C-B822-47A7-8C90-E37EEB504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47C838-60EB-4CFE-9220-1C1CFD12B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2F0F-F6C7-411D-A39C-757919819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21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B0C1D-2411-44C4-9D76-1BBD26906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C9F919-007B-4845-B3A7-256B1BC1D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22-7449-4274-A41F-125DE55EB288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981415-2B04-4EE8-AC93-BE9FB3B9E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027D7E-6564-4F03-98D5-08C16ED48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2F0F-F6C7-411D-A39C-757919819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98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CF7A47-3C06-4605-8064-9DE4BDC1D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22-7449-4274-A41F-125DE55EB288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930D63-67C2-4242-9D8C-F76621A4E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4E9B7-E998-4735-A43A-E1DD243E8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2F0F-F6C7-411D-A39C-757919819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55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E66F5-645E-44D8-8973-0A98F6CB6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DB2B1-96A3-4187-9D01-44933DCE2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EC9A94-8C4C-415D-A729-E54FBDF2CF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6737B6-78DC-4C17-9558-9A3188B09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22-7449-4274-A41F-125DE55EB288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4CB86D-38CC-4993-8A79-AEEBE5243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A64E4-2B18-4A1F-AB0B-E594D9828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2F0F-F6C7-411D-A39C-757919819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438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930D6-D4A3-48D4-AEF7-93141DE8F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09CE37-49F1-47B1-9654-0BB8A88ABF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A92A48-7A36-4B11-91AC-4CCEEEF1F2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CD58BC-40CA-47A7-A372-2A96F1AFD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22-7449-4274-A41F-125DE55EB288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56158F-4C65-4B16-8FD0-23339321C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84B13-E05E-4F67-A8DB-C2096ACE7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2F0F-F6C7-411D-A39C-757919819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05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51C78F-A57B-429C-A98E-D962D41AE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C8E28A-E058-4527-A73E-0396BC34F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E7B17-7486-4DD0-ACE3-67D8D69C97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0E722-7449-4274-A41F-125DE55EB288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4E5B4-52AE-420B-8846-61024204A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EA4A1-91D8-4426-933D-395CDED438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72F0F-F6C7-411D-A39C-757919819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935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21060-52C4-4310-A249-C6ACABC91A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073FF8-F47E-4913-972D-CBEA9FD5C7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8" name="Picture 4" descr="Red brick wall | Brick wall, Red brick walls, Brick wall background">
            <a:extLst>
              <a:ext uri="{FF2B5EF4-FFF2-40B4-BE49-F238E27FC236}">
                <a16:creationId xmlns:a16="http://schemas.microsoft.com/office/drawing/2014/main" id="{B991AC9A-2F4C-4680-99BD-864B243A0B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12364720" cy="7522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Track Progress Images, Stock Photos &amp; Vectors | Shutterstock">
            <a:extLst>
              <a:ext uri="{FF2B5EF4-FFF2-40B4-BE49-F238E27FC236}">
                <a16:creationId xmlns:a16="http://schemas.microsoft.com/office/drawing/2014/main" id="{3F54FB60-16B9-4B88-9399-C605E7E05C8A}"/>
              </a:ext>
            </a:extLst>
          </p:cNvPr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975383" y="110887"/>
            <a:ext cx="2258537" cy="1489313"/>
          </a:xfrm>
          <a:prstGeom prst="rect">
            <a:avLst/>
          </a:prstGeom>
          <a:noFill/>
          <a:ln w="25400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6425B7B-C6D5-44E0-8255-711855E1F7EE}"/>
              </a:ext>
            </a:extLst>
          </p:cNvPr>
          <p:cNvSpPr txBox="1"/>
          <p:nvPr/>
        </p:nvSpPr>
        <p:spPr>
          <a:xfrm>
            <a:off x="1401055" y="691076"/>
            <a:ext cx="2173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Schedule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A9827CF-8E0D-4270-94AD-E5B11CD929D0}"/>
              </a:ext>
            </a:extLst>
          </p:cNvPr>
          <p:cNvSpPr txBox="1"/>
          <p:nvPr/>
        </p:nvSpPr>
        <p:spPr>
          <a:xfrm>
            <a:off x="9193414" y="1165118"/>
            <a:ext cx="2173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Deadlines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B9E5D9-9BAF-4C83-9D6F-808BBF715BB5}"/>
              </a:ext>
            </a:extLst>
          </p:cNvPr>
          <p:cNvSpPr/>
          <p:nvPr/>
        </p:nvSpPr>
        <p:spPr>
          <a:xfrm>
            <a:off x="11938370" y="2072282"/>
            <a:ext cx="127004" cy="1698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4DEB68-DE30-483E-882D-33B2BF52337F}"/>
              </a:ext>
            </a:extLst>
          </p:cNvPr>
          <p:cNvSpPr/>
          <p:nvPr/>
        </p:nvSpPr>
        <p:spPr>
          <a:xfrm>
            <a:off x="7923145" y="104744"/>
            <a:ext cx="1022434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F5C89D4-CC3B-4E8B-B0E6-D0ACAAAA6DFF}"/>
              </a:ext>
            </a:extLst>
          </p:cNvPr>
          <p:cNvSpPr/>
          <p:nvPr/>
        </p:nvSpPr>
        <p:spPr>
          <a:xfrm>
            <a:off x="8023532" y="716496"/>
            <a:ext cx="509807" cy="16648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" name="Picture 25" descr="Shooting Target PNG Image With Transparent Background | PNG Arts">
            <a:extLst>
              <a:ext uri="{FF2B5EF4-FFF2-40B4-BE49-F238E27FC236}">
                <a16:creationId xmlns:a16="http://schemas.microsoft.com/office/drawing/2014/main" id="{EB08FFB8-DA3A-407F-BDAA-0F7BE618C5EA}"/>
              </a:ext>
            </a:extLst>
          </p:cNvPr>
          <p:cNvPicPr/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9775574">
            <a:off x="7657788" y="49746"/>
            <a:ext cx="1086485" cy="935355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Oval 26">
            <a:extLst>
              <a:ext uri="{FF2B5EF4-FFF2-40B4-BE49-F238E27FC236}">
                <a16:creationId xmlns:a16="http://schemas.microsoft.com/office/drawing/2014/main" id="{21C55492-BAEB-4F85-9ED1-779B6187F199}"/>
              </a:ext>
            </a:extLst>
          </p:cNvPr>
          <p:cNvSpPr/>
          <p:nvPr/>
        </p:nvSpPr>
        <p:spPr>
          <a:xfrm>
            <a:off x="8057838" y="297396"/>
            <a:ext cx="470535" cy="4191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28" name="TextBox 9">
            <a:extLst>
              <a:ext uri="{FF2B5EF4-FFF2-40B4-BE49-F238E27FC236}">
                <a16:creationId xmlns:a16="http://schemas.microsoft.com/office/drawing/2014/main" id="{FC681A06-3FE2-4776-8256-575C9FC71346}"/>
              </a:ext>
            </a:extLst>
          </p:cNvPr>
          <p:cNvSpPr txBox="1"/>
          <p:nvPr/>
        </p:nvSpPr>
        <p:spPr>
          <a:xfrm rot="880184">
            <a:off x="7984288" y="386053"/>
            <a:ext cx="822960" cy="308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Targets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79177B-76DD-4FE2-9DA6-7864E2908938}"/>
              </a:ext>
            </a:extLst>
          </p:cNvPr>
          <p:cNvSpPr txBox="1"/>
          <p:nvPr/>
        </p:nvSpPr>
        <p:spPr>
          <a:xfrm>
            <a:off x="8742373" y="104743"/>
            <a:ext cx="3294830" cy="715581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FE9E6F-DCD9-462F-9605-7220F67A6124}"/>
              </a:ext>
            </a:extLst>
          </p:cNvPr>
          <p:cNvSpPr txBox="1"/>
          <p:nvPr/>
        </p:nvSpPr>
        <p:spPr>
          <a:xfrm>
            <a:off x="232896" y="1082391"/>
            <a:ext cx="3744454" cy="61888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7F0E365-2110-45E9-8747-D08BF58FBF47}"/>
              </a:ext>
            </a:extLst>
          </p:cNvPr>
          <p:cNvSpPr txBox="1"/>
          <p:nvPr/>
        </p:nvSpPr>
        <p:spPr>
          <a:xfrm>
            <a:off x="4075816" y="3040442"/>
            <a:ext cx="3184122" cy="42307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929E87D-41A7-45D1-AF1D-7BA7D0A358EB}"/>
              </a:ext>
            </a:extLst>
          </p:cNvPr>
          <p:cNvSpPr/>
          <p:nvPr/>
        </p:nvSpPr>
        <p:spPr>
          <a:xfrm>
            <a:off x="297703" y="1680621"/>
            <a:ext cx="3578498" cy="16232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F09938EB-E659-4568-87EA-5AFA667C8AB9}"/>
              </a:ext>
            </a:extLst>
          </p:cNvPr>
          <p:cNvPicPr/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735231">
            <a:off x="3779506" y="949566"/>
            <a:ext cx="685150" cy="952609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7CD7E5DA-C1CB-4A39-80D8-20CE228A3585}"/>
              </a:ext>
            </a:extLst>
          </p:cNvPr>
          <p:cNvSpPr txBox="1"/>
          <p:nvPr/>
        </p:nvSpPr>
        <p:spPr>
          <a:xfrm>
            <a:off x="7958625" y="1495601"/>
            <a:ext cx="4106749" cy="57756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24" name="Picture 23" descr="Bright Yellow Tick Clip Art at Clker.com - vector clip art online, royalty  free &amp; public domain">
            <a:extLst>
              <a:ext uri="{FF2B5EF4-FFF2-40B4-BE49-F238E27FC236}">
                <a16:creationId xmlns:a16="http://schemas.microsoft.com/office/drawing/2014/main" id="{B3F3A140-B15A-49B7-AB9A-2009707F2027}"/>
              </a:ext>
            </a:extLst>
          </p:cNvPr>
          <p:cNvPicPr/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49219" y="1397579"/>
            <a:ext cx="369200" cy="3693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6266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996C32AE0CF94EBE413304E211F393" ma:contentTypeVersion="11" ma:contentTypeDescription="Create a new document." ma:contentTypeScope="" ma:versionID="7df05e7aba44892f72b93ad595aecd5a">
  <xsd:schema xmlns:xsd="http://www.w3.org/2001/XMLSchema" xmlns:xs="http://www.w3.org/2001/XMLSchema" xmlns:p="http://schemas.microsoft.com/office/2006/metadata/properties" xmlns:ns3="98576746-7dfa-4e39-9a0f-be64f76b582a" xmlns:ns4="ff5acd69-95a2-47c8-af10-3de60c6fedcc" targetNamespace="http://schemas.microsoft.com/office/2006/metadata/properties" ma:root="true" ma:fieldsID="989548eb9750c509151891e29200adee" ns3:_="" ns4:_="">
    <xsd:import namespace="98576746-7dfa-4e39-9a0f-be64f76b582a"/>
    <xsd:import namespace="ff5acd69-95a2-47c8-af10-3de60c6fedc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76746-7dfa-4e39-9a0f-be64f76b58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5acd69-95a2-47c8-af10-3de60c6fedc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E50FED-8F29-4DBB-8661-0B56993EB3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576746-7dfa-4e39-9a0f-be64f76b582a"/>
    <ds:schemaRef ds:uri="ff5acd69-95a2-47c8-af10-3de60c6fed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2B615D-855B-4A7B-ADCE-18861FD3E7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75A2BD-EE71-4EE3-8572-340655B5504B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ff5acd69-95a2-47c8-af10-3de60c6fedcc"/>
    <ds:schemaRef ds:uri="98576746-7dfa-4e39-9a0f-be64f76b582a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Shelley Deasey</dc:creator>
  <cp:lastModifiedBy>Ryan Aylwin</cp:lastModifiedBy>
  <cp:revision>51</cp:revision>
  <dcterms:created xsi:type="dcterms:W3CDTF">2020-10-01T15:06:11Z</dcterms:created>
  <dcterms:modified xsi:type="dcterms:W3CDTF">2021-02-15T12:06:58Z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0x01010054996C32AE0CF94EBE413304E211F393</vt:lpwstr>
  </property>
</Properties>
</file>