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56" r:id="rId5"/>
    <p:sldId id="292" r:id="rId6"/>
    <p:sldId id="267" r:id="rId7"/>
    <p:sldId id="260" r:id="rId8"/>
    <p:sldId id="283" r:id="rId9"/>
    <p:sldId id="281" r:id="rId10"/>
    <p:sldId id="259" r:id="rId11"/>
    <p:sldId id="261" r:id="rId12"/>
    <p:sldId id="287" r:id="rId13"/>
    <p:sldId id="291" r:id="rId14"/>
    <p:sldId id="284" r:id="rId15"/>
    <p:sldId id="269" r:id="rId16"/>
    <p:sldId id="288" r:id="rId17"/>
    <p:sldId id="289" r:id="rId18"/>
    <p:sldId id="290" r:id="rId19"/>
    <p:sldId id="276" r:id="rId20"/>
    <p:sldId id="28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Sibbald" initials="JS" lastIdx="1" clrIdx="0">
    <p:extLst>
      <p:ext uri="{19B8F6BF-5375-455C-9EA6-DF929625EA0E}">
        <p15:presenceInfo xmlns:p15="http://schemas.microsoft.com/office/powerpoint/2012/main" userId="S::jsibbald@ltegroup.co.uk::dafe537991f2a3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00B05D-957A-4100-BB5B-45950BA9F955}" v="1" dt="2020-09-22T12:36:18.520"/>
    <p1510:client id="{C02775E1-F8DB-453B-9913-9FB53EA35DD8}" v="2" dt="2020-09-10T16:12:53.902"/>
    <p1510:client id="{E9D7EEFC-1914-4FE1-8976-34D3C791BC2C}" v="451" dt="2020-09-22T12:30:09.514"/>
    <p1510:client id="{F89F3B23-04F0-4D72-A940-28EC100A3167}" v="1" dt="2020-09-24T08:33:37.4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8742" autoAdjust="0"/>
  </p:normalViewPr>
  <p:slideViewPr>
    <p:cSldViewPr snapToGrid="0">
      <p:cViewPr varScale="1">
        <p:scale>
          <a:sx n="67" d="100"/>
          <a:sy n="67" d="100"/>
        </p:scale>
        <p:origin x="223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Sibbald" userId="S::jsibbald@ltegroup.co.uk::da1fc97f-b93c-4614-8471-1be538c0c1c9" providerId="AD" clId="Web-{A20CB78D-EE1A-456E-8C0F-FBA8BDA024B8}"/>
    <pc:docChg chg="modSld">
      <pc:chgData name="John Sibbald" userId="S::jsibbald@ltegroup.co.uk::da1fc97f-b93c-4614-8471-1be538c0c1c9" providerId="AD" clId="Web-{A20CB78D-EE1A-456E-8C0F-FBA8BDA024B8}" dt="2020-10-12T15:14:22.183" v="34"/>
      <pc:docMkLst>
        <pc:docMk/>
      </pc:docMkLst>
      <pc:sldChg chg="modNotes">
        <pc:chgData name="John Sibbald" userId="S::jsibbald@ltegroup.co.uk::da1fc97f-b93c-4614-8471-1be538c0c1c9" providerId="AD" clId="Web-{A20CB78D-EE1A-456E-8C0F-FBA8BDA024B8}" dt="2020-10-12T15:14:22.183" v="34"/>
        <pc:sldMkLst>
          <pc:docMk/>
          <pc:sldMk cId="2642938451" sldId="276"/>
        </pc:sldMkLst>
      </pc:sldChg>
    </pc:docChg>
  </pc:docChgLst>
  <pc:docChgLst>
    <pc:chgData name="John Sibbald" userId="S::jsibbald@ltegroup.co.uk::da1fc97f-b93c-4614-8471-1be538c0c1c9" providerId="AD" clId="Web-{8148B0D8-983E-41B3-95E6-288694B200DF}"/>
    <pc:docChg chg="modSld">
      <pc:chgData name="John Sibbald" userId="S::jsibbald@ltegroup.co.uk::da1fc97f-b93c-4614-8471-1be538c0c1c9" providerId="AD" clId="Web-{8148B0D8-983E-41B3-95E6-288694B200DF}" dt="2020-09-22T13:50:33.978" v="7"/>
      <pc:docMkLst>
        <pc:docMk/>
      </pc:docMkLst>
      <pc:sldChg chg="modNotes">
        <pc:chgData name="John Sibbald" userId="S::jsibbald@ltegroup.co.uk::da1fc97f-b93c-4614-8471-1be538c0c1c9" providerId="AD" clId="Web-{8148B0D8-983E-41B3-95E6-288694B200DF}" dt="2020-09-22T13:50:33.978" v="7"/>
        <pc:sldMkLst>
          <pc:docMk/>
          <pc:sldMk cId="3261592131" sldId="292"/>
        </pc:sldMkLst>
      </pc:sldChg>
    </pc:docChg>
  </pc:docChgLst>
  <pc:docChgLst>
    <pc:chgData name="John Sibbald" userId="da1fc97f-b93c-4614-8471-1be538c0c1c9" providerId="ADAL" clId="{54D37960-1D31-0D43-8780-785CD682851F}"/>
    <pc:docChg chg="undo custSel modSld">
      <pc:chgData name="John Sibbald" userId="da1fc97f-b93c-4614-8471-1be538c0c1c9" providerId="ADAL" clId="{54D37960-1D31-0D43-8780-785CD682851F}" dt="2020-09-02T18:11:35.607" v="310" actId="1076"/>
      <pc:docMkLst>
        <pc:docMk/>
      </pc:docMkLst>
      <pc:sldChg chg="modNotesTx">
        <pc:chgData name="John Sibbald" userId="da1fc97f-b93c-4614-8471-1be538c0c1c9" providerId="ADAL" clId="{54D37960-1D31-0D43-8780-785CD682851F}" dt="2020-09-02T18:10:32.435" v="306" actId="20577"/>
        <pc:sldMkLst>
          <pc:docMk/>
          <pc:sldMk cId="3097509931" sldId="256"/>
        </pc:sldMkLst>
      </pc:sldChg>
      <pc:sldChg chg="modNotesTx">
        <pc:chgData name="John Sibbald" userId="da1fc97f-b93c-4614-8471-1be538c0c1c9" providerId="ADAL" clId="{54D37960-1D31-0D43-8780-785CD682851F}" dt="2020-09-02T18:09:53.429" v="231" actId="20577"/>
        <pc:sldMkLst>
          <pc:docMk/>
          <pc:sldMk cId="856850847" sldId="260"/>
        </pc:sldMkLst>
      </pc:sldChg>
      <pc:sldChg chg="modSp modNotesTx">
        <pc:chgData name="John Sibbald" userId="da1fc97f-b93c-4614-8471-1be538c0c1c9" providerId="ADAL" clId="{54D37960-1D31-0D43-8780-785CD682851F}" dt="2020-09-02T18:11:35.607" v="310" actId="1076"/>
        <pc:sldMkLst>
          <pc:docMk/>
          <pc:sldMk cId="2630386994" sldId="281"/>
        </pc:sldMkLst>
        <pc:spChg chg="mod">
          <ac:chgData name="John Sibbald" userId="da1fc97f-b93c-4614-8471-1be538c0c1c9" providerId="ADAL" clId="{54D37960-1D31-0D43-8780-785CD682851F}" dt="2020-09-02T18:11:31.331" v="308" actId="1076"/>
          <ac:spMkLst>
            <pc:docMk/>
            <pc:sldMk cId="2630386994" sldId="281"/>
            <ac:spMk id="2" creationId="{EB96C884-6A1A-4AF3-B2B9-62AB9E1B5EAE}"/>
          </ac:spMkLst>
        </pc:spChg>
        <pc:spChg chg="mod">
          <ac:chgData name="John Sibbald" userId="da1fc97f-b93c-4614-8471-1be538c0c1c9" providerId="ADAL" clId="{54D37960-1D31-0D43-8780-785CD682851F}" dt="2020-09-02T18:11:35.607" v="310" actId="1076"/>
          <ac:spMkLst>
            <pc:docMk/>
            <pc:sldMk cId="2630386994" sldId="281"/>
            <ac:spMk id="3" creationId="{858A99C6-2670-47C8-8BA4-9F629A83369F}"/>
          </ac:spMkLst>
        </pc:spChg>
      </pc:sldChg>
    </pc:docChg>
  </pc:docChgLst>
  <pc:docChgLst>
    <pc:chgData name="John Sibbald" userId="S::jsibbald@ltegroup.co.uk::da1fc97f-b93c-4614-8471-1be538c0c1c9" providerId="AD" clId="Web-{2D41B9D5-6618-41B9-D903-711D222CAC23}"/>
    <pc:docChg chg="modSld">
      <pc:chgData name="John Sibbald" userId="S::jsibbald@ltegroup.co.uk::da1fc97f-b93c-4614-8471-1be538c0c1c9" providerId="AD" clId="Web-{2D41B9D5-6618-41B9-D903-711D222CAC23}" dt="2020-09-09T14:09:16.076" v="2"/>
      <pc:docMkLst>
        <pc:docMk/>
      </pc:docMkLst>
      <pc:sldChg chg="modNotes">
        <pc:chgData name="John Sibbald" userId="S::jsibbald@ltegroup.co.uk::da1fc97f-b93c-4614-8471-1be538c0c1c9" providerId="AD" clId="Web-{2D41B9D5-6618-41B9-D903-711D222CAC23}" dt="2020-09-09T14:09:16.076" v="2"/>
        <pc:sldMkLst>
          <pc:docMk/>
          <pc:sldMk cId="3601296240" sldId="289"/>
        </pc:sldMkLst>
      </pc:sldChg>
    </pc:docChg>
  </pc:docChgLst>
  <pc:docChgLst>
    <pc:chgData name="John Sibbald" userId="S::jsibbald@ltegroup.co.uk::da1fc97f-b93c-4614-8471-1be538c0c1c9" providerId="AD" clId="Web-{E9D7EEFC-1914-4FE1-8976-34D3C791BC2C}"/>
    <pc:docChg chg="addSld modSld sldOrd">
      <pc:chgData name="John Sibbald" userId="S::jsibbald@ltegroup.co.uk::da1fc97f-b93c-4614-8471-1be538c0c1c9" providerId="AD" clId="Web-{E9D7EEFC-1914-4FE1-8976-34D3C791BC2C}" dt="2020-09-22T12:30:09.514" v="435"/>
      <pc:docMkLst>
        <pc:docMk/>
      </pc:docMkLst>
      <pc:sldChg chg="modSp ord">
        <pc:chgData name="John Sibbald" userId="S::jsibbald@ltegroup.co.uk::da1fc97f-b93c-4614-8471-1be538c0c1c9" providerId="AD" clId="Web-{E9D7EEFC-1914-4FE1-8976-34D3C791BC2C}" dt="2020-09-22T12:30:09.514" v="435"/>
        <pc:sldMkLst>
          <pc:docMk/>
          <pc:sldMk cId="856850847" sldId="260"/>
        </pc:sldMkLst>
        <pc:spChg chg="mod">
          <ac:chgData name="John Sibbald" userId="S::jsibbald@ltegroup.co.uk::da1fc97f-b93c-4614-8471-1be538c0c1c9" providerId="AD" clId="Web-{E9D7EEFC-1914-4FE1-8976-34D3C791BC2C}" dt="2020-09-22T12:29:52.701" v="407" actId="20577"/>
          <ac:spMkLst>
            <pc:docMk/>
            <pc:sldMk cId="856850847" sldId="260"/>
            <ac:spMk id="2" creationId="{F1FBE83B-BEC4-42EF-8118-661EB9A447E0}"/>
          </ac:spMkLst>
        </pc:spChg>
        <pc:spChg chg="mod">
          <ac:chgData name="John Sibbald" userId="S::jsibbald@ltegroup.co.uk::da1fc97f-b93c-4614-8471-1be538c0c1c9" providerId="AD" clId="Web-{E9D7EEFC-1914-4FE1-8976-34D3C791BC2C}" dt="2020-09-22T12:30:05.201" v="432" actId="20577"/>
          <ac:spMkLst>
            <pc:docMk/>
            <pc:sldMk cId="856850847" sldId="260"/>
            <ac:spMk id="3" creationId="{E58C23C2-E4CD-4FC7-AE90-9D721044B88A}"/>
          </ac:spMkLst>
        </pc:spChg>
        <pc:spChg chg="mod">
          <ac:chgData name="John Sibbald" userId="S::jsibbald@ltegroup.co.uk::da1fc97f-b93c-4614-8471-1be538c0c1c9" providerId="AD" clId="Web-{E9D7EEFC-1914-4FE1-8976-34D3C791BC2C}" dt="2020-09-22T12:22:00.877" v="133" actId="1076"/>
          <ac:spMkLst>
            <pc:docMk/>
            <pc:sldMk cId="856850847" sldId="260"/>
            <ac:spMk id="4" creationId="{5B21C162-3B6D-440D-B2E9-1768451290CD}"/>
          </ac:spMkLst>
        </pc:spChg>
        <pc:spChg chg="mod">
          <ac:chgData name="John Sibbald" userId="S::jsibbald@ltegroup.co.uk::da1fc97f-b93c-4614-8471-1be538c0c1c9" providerId="AD" clId="Web-{E9D7EEFC-1914-4FE1-8976-34D3C791BC2C}" dt="2020-09-22T12:22:55.754" v="152" actId="1076"/>
          <ac:spMkLst>
            <pc:docMk/>
            <pc:sldMk cId="856850847" sldId="260"/>
            <ac:spMk id="5" creationId="{07413A84-B459-45EF-86BA-3E183168ACF0}"/>
          </ac:spMkLst>
        </pc:spChg>
        <pc:spChg chg="mod">
          <ac:chgData name="John Sibbald" userId="S::jsibbald@ltegroup.co.uk::da1fc97f-b93c-4614-8471-1be538c0c1c9" providerId="AD" clId="Web-{E9D7EEFC-1914-4FE1-8976-34D3C791BC2C}" dt="2020-09-22T12:23:35.317" v="166" actId="1076"/>
          <ac:spMkLst>
            <pc:docMk/>
            <pc:sldMk cId="856850847" sldId="260"/>
            <ac:spMk id="6" creationId="{32946744-B8FD-4188-A0F9-FD5124890744}"/>
          </ac:spMkLst>
        </pc:spChg>
        <pc:spChg chg="mod">
          <ac:chgData name="John Sibbald" userId="S::jsibbald@ltegroup.co.uk::da1fc97f-b93c-4614-8471-1be538c0c1c9" providerId="AD" clId="Web-{E9D7EEFC-1914-4FE1-8976-34D3C791BC2C}" dt="2020-09-22T12:27:11.525" v="256" actId="20577"/>
          <ac:spMkLst>
            <pc:docMk/>
            <pc:sldMk cId="856850847" sldId="260"/>
            <ac:spMk id="7" creationId="{E790DE46-9008-4786-AD1C-1DFC567A444C}"/>
          </ac:spMkLst>
        </pc:spChg>
      </pc:sldChg>
      <pc:sldChg chg="modSp add ord replId">
        <pc:chgData name="John Sibbald" userId="S::jsibbald@ltegroup.co.uk::da1fc97f-b93c-4614-8471-1be538c0c1c9" providerId="AD" clId="Web-{E9D7EEFC-1914-4FE1-8976-34D3C791BC2C}" dt="2020-09-22T12:29:21.856" v="366"/>
        <pc:sldMkLst>
          <pc:docMk/>
          <pc:sldMk cId="3261592131" sldId="292"/>
        </pc:sldMkLst>
        <pc:spChg chg="mod">
          <ac:chgData name="John Sibbald" userId="S::jsibbald@ltegroup.co.uk::da1fc97f-b93c-4614-8471-1be538c0c1c9" providerId="AD" clId="Web-{E9D7EEFC-1914-4FE1-8976-34D3C791BC2C}" dt="2020-09-22T12:28:53.887" v="345" actId="20577"/>
          <ac:spMkLst>
            <pc:docMk/>
            <pc:sldMk cId="3261592131" sldId="292"/>
            <ac:spMk id="2" creationId="{F1FBE83B-BEC4-42EF-8118-661EB9A447E0}"/>
          </ac:spMkLst>
        </pc:spChg>
        <pc:spChg chg="mod">
          <ac:chgData name="John Sibbald" userId="S::jsibbald@ltegroup.co.uk::da1fc97f-b93c-4614-8471-1be538c0c1c9" providerId="AD" clId="Web-{E9D7EEFC-1914-4FE1-8976-34D3C791BC2C}" dt="2020-09-22T12:29:21.731" v="364" actId="20577"/>
          <ac:spMkLst>
            <pc:docMk/>
            <pc:sldMk cId="3261592131" sldId="292"/>
            <ac:spMk id="3" creationId="{E58C23C2-E4CD-4FC7-AE90-9D721044B88A}"/>
          </ac:spMkLst>
        </pc:spChg>
      </pc:sldChg>
    </pc:docChg>
  </pc:docChgLst>
  <pc:docChgLst>
    <pc:chgData name="John Sibbald" userId="S::jsibbald@ltegroup.co.uk::da1fc97f-b93c-4614-8471-1be538c0c1c9" providerId="AD" clId="Web-{B600B05D-957A-4100-BB5B-45950BA9F955}"/>
    <pc:docChg chg="modSld">
      <pc:chgData name="John Sibbald" userId="S::jsibbald@ltegroup.co.uk::da1fc97f-b93c-4614-8471-1be538c0c1c9" providerId="AD" clId="Web-{B600B05D-957A-4100-BB5B-45950BA9F955}" dt="2020-09-22T12:36:33.973" v="13"/>
      <pc:docMkLst>
        <pc:docMk/>
      </pc:docMkLst>
      <pc:sldChg chg="modNotes">
        <pc:chgData name="John Sibbald" userId="S::jsibbald@ltegroup.co.uk::da1fc97f-b93c-4614-8471-1be538c0c1c9" providerId="AD" clId="Web-{B600B05D-957A-4100-BB5B-45950BA9F955}" dt="2020-09-22T12:36:18.130" v="9"/>
        <pc:sldMkLst>
          <pc:docMk/>
          <pc:sldMk cId="856850847" sldId="260"/>
        </pc:sldMkLst>
      </pc:sldChg>
      <pc:sldChg chg="modNotes">
        <pc:chgData name="John Sibbald" userId="S::jsibbald@ltegroup.co.uk::da1fc97f-b93c-4614-8471-1be538c0c1c9" providerId="AD" clId="Web-{B600B05D-957A-4100-BB5B-45950BA9F955}" dt="2020-09-22T12:36:33.973" v="13"/>
        <pc:sldMkLst>
          <pc:docMk/>
          <pc:sldMk cId="75189810" sldId="283"/>
        </pc:sldMkLst>
      </pc:sldChg>
    </pc:docChg>
  </pc:docChgLst>
  <pc:docChgLst>
    <pc:chgData name="John Sibbald" userId="S::jsibbald@ltegroup.co.uk::da1fc97f-b93c-4614-8471-1be538c0c1c9" providerId="AD" clId="Web-{3BC023ED-D65D-470F-A955-4155F53AAC41}"/>
    <pc:docChg chg="modSld">
      <pc:chgData name="John Sibbald" userId="S::jsibbald@ltegroup.co.uk::da1fc97f-b93c-4614-8471-1be538c0c1c9" providerId="AD" clId="Web-{3BC023ED-D65D-470F-A955-4155F53AAC41}" dt="2020-09-10T10:49:43.021" v="3"/>
      <pc:docMkLst>
        <pc:docMk/>
      </pc:docMkLst>
      <pc:sldChg chg="modNotes">
        <pc:chgData name="John Sibbald" userId="S::jsibbald@ltegroup.co.uk::da1fc97f-b93c-4614-8471-1be538c0c1c9" providerId="AD" clId="Web-{3BC023ED-D65D-470F-A955-4155F53AAC41}" dt="2020-09-10T10:49:43.021" v="3"/>
        <pc:sldMkLst>
          <pc:docMk/>
          <pc:sldMk cId="3601296240" sldId="289"/>
        </pc:sldMkLst>
      </pc:sldChg>
    </pc:docChg>
  </pc:docChgLst>
  <pc:docChgLst>
    <pc:chgData name="John Sibbald" userId="S::jsibbald@ltegroup.co.uk::da1fc97f-b93c-4614-8471-1be538c0c1c9" providerId="AD" clId="Web-{B3CA99B4-EB7C-47C2-EB0A-F1FC7FEC4366}"/>
    <pc:docChg chg="addSld delSld modSld sldOrd">
      <pc:chgData name="John Sibbald" userId="S::jsibbald@ltegroup.co.uk::da1fc97f-b93c-4614-8471-1be538c0c1c9" providerId="AD" clId="Web-{B3CA99B4-EB7C-47C2-EB0A-F1FC7FEC4366}" dt="2020-09-04T11:24:58.452" v="336"/>
      <pc:docMkLst>
        <pc:docMk/>
      </pc:docMkLst>
      <pc:sldChg chg="modNotes">
        <pc:chgData name="John Sibbald" userId="S::jsibbald@ltegroup.co.uk::da1fc97f-b93c-4614-8471-1be538c0c1c9" providerId="AD" clId="Web-{B3CA99B4-EB7C-47C2-EB0A-F1FC7FEC4366}" dt="2020-09-04T11:22:06.465" v="221"/>
        <pc:sldMkLst>
          <pc:docMk/>
          <pc:sldMk cId="3097509931" sldId="256"/>
        </pc:sldMkLst>
      </pc:sldChg>
      <pc:sldChg chg="modNotes">
        <pc:chgData name="John Sibbald" userId="S::jsibbald@ltegroup.co.uk::da1fc97f-b93c-4614-8471-1be538c0c1c9" providerId="AD" clId="Web-{B3CA99B4-EB7C-47C2-EB0A-F1FC7FEC4366}" dt="2020-09-04T11:22:27.950" v="240"/>
        <pc:sldMkLst>
          <pc:docMk/>
          <pc:sldMk cId="856850847" sldId="260"/>
        </pc:sldMkLst>
      </pc:sldChg>
      <pc:sldChg chg="modNotes">
        <pc:chgData name="John Sibbald" userId="S::jsibbald@ltegroup.co.uk::da1fc97f-b93c-4614-8471-1be538c0c1c9" providerId="AD" clId="Web-{B3CA99B4-EB7C-47C2-EB0A-F1FC7FEC4366}" dt="2020-09-04T11:24:42.389" v="328"/>
        <pc:sldMkLst>
          <pc:docMk/>
          <pc:sldMk cId="2518705658" sldId="269"/>
        </pc:sldMkLst>
      </pc:sldChg>
      <pc:sldChg chg="modNotes">
        <pc:chgData name="John Sibbald" userId="S::jsibbald@ltegroup.co.uk::da1fc97f-b93c-4614-8471-1be538c0c1c9" providerId="AD" clId="Web-{B3CA99B4-EB7C-47C2-EB0A-F1FC7FEC4366}" dt="2020-09-04T11:24:08.123" v="311"/>
        <pc:sldMkLst>
          <pc:docMk/>
          <pc:sldMk cId="925943472" sldId="284"/>
        </pc:sldMkLst>
      </pc:sldChg>
      <pc:sldChg chg="modNotes">
        <pc:chgData name="John Sibbald" userId="S::jsibbald@ltegroup.co.uk::da1fc97f-b93c-4614-8471-1be538c0c1c9" providerId="AD" clId="Web-{B3CA99B4-EB7C-47C2-EB0A-F1FC7FEC4366}" dt="2020-09-04T11:23:19.841" v="250"/>
        <pc:sldMkLst>
          <pc:docMk/>
          <pc:sldMk cId="2513567024" sldId="287"/>
        </pc:sldMkLst>
      </pc:sldChg>
      <pc:sldChg chg="modNotes">
        <pc:chgData name="John Sibbald" userId="S::jsibbald@ltegroup.co.uk::da1fc97f-b93c-4614-8471-1be538c0c1c9" providerId="AD" clId="Web-{B3CA99B4-EB7C-47C2-EB0A-F1FC7FEC4366}" dt="2020-09-04T11:24:58.452" v="336"/>
        <pc:sldMkLst>
          <pc:docMk/>
          <pc:sldMk cId="3601296240" sldId="289"/>
        </pc:sldMkLst>
      </pc:sldChg>
      <pc:sldChg chg="addSp delSp modSp add del ord replId modNotes">
        <pc:chgData name="John Sibbald" userId="S::jsibbald@ltegroup.co.uk::da1fc97f-b93c-4614-8471-1be538c0c1c9" providerId="AD" clId="Web-{B3CA99B4-EB7C-47C2-EB0A-F1FC7FEC4366}" dt="2020-09-04T09:16:20.858" v="16"/>
        <pc:sldMkLst>
          <pc:docMk/>
          <pc:sldMk cId="1808250003" sldId="292"/>
        </pc:sldMkLst>
        <pc:spChg chg="del">
          <ac:chgData name="John Sibbald" userId="S::jsibbald@ltegroup.co.uk::da1fc97f-b93c-4614-8471-1be538c0c1c9" providerId="AD" clId="Web-{B3CA99B4-EB7C-47C2-EB0A-F1FC7FEC4366}" dt="2020-09-04T09:12:23.449" v="1"/>
          <ac:spMkLst>
            <pc:docMk/>
            <pc:sldMk cId="1808250003" sldId="292"/>
            <ac:spMk id="2" creationId="{C669232F-0ACD-4FCF-8635-A79FA57F5B1F}"/>
          </ac:spMkLst>
        </pc:spChg>
        <pc:spChg chg="del">
          <ac:chgData name="John Sibbald" userId="S::jsibbald@ltegroup.co.uk::da1fc97f-b93c-4614-8471-1be538c0c1c9" providerId="AD" clId="Web-{B3CA99B4-EB7C-47C2-EB0A-F1FC7FEC4366}" dt="2020-09-04T09:12:27.168" v="3"/>
          <ac:spMkLst>
            <pc:docMk/>
            <pc:sldMk cId="1808250003" sldId="292"/>
            <ac:spMk id="3" creationId="{FE392BDE-6AC5-47F8-BBE9-B035D1D871AE}"/>
          </ac:spMkLst>
        </pc:spChg>
        <pc:spChg chg="add del mod">
          <ac:chgData name="John Sibbald" userId="S::jsibbald@ltegroup.co.uk::da1fc97f-b93c-4614-8471-1be538c0c1c9" providerId="AD" clId="Web-{B3CA99B4-EB7C-47C2-EB0A-F1FC7FEC4366}" dt="2020-09-04T09:12:25.356" v="2"/>
          <ac:spMkLst>
            <pc:docMk/>
            <pc:sldMk cId="1808250003" sldId="292"/>
            <ac:spMk id="6" creationId="{1189FCDD-14BC-45A1-A513-825145D2F482}"/>
          </ac:spMkLst>
        </pc:spChg>
        <pc:spChg chg="add del mod">
          <ac:chgData name="John Sibbald" userId="S::jsibbald@ltegroup.co.uk::da1fc97f-b93c-4614-8471-1be538c0c1c9" providerId="AD" clId="Web-{B3CA99B4-EB7C-47C2-EB0A-F1FC7FEC4366}" dt="2020-09-04T09:12:29.184" v="4"/>
          <ac:spMkLst>
            <pc:docMk/>
            <pc:sldMk cId="1808250003" sldId="292"/>
            <ac:spMk id="8" creationId="{D8DDBABF-A05D-4367-8F7D-3BD0DC539543}"/>
          </ac:spMkLst>
        </pc:spChg>
        <pc:graphicFrameChg chg="del mod modGraphic">
          <ac:chgData name="John Sibbald" userId="S::jsibbald@ltegroup.co.uk::da1fc97f-b93c-4614-8471-1be538c0c1c9" providerId="AD" clId="Web-{B3CA99B4-EB7C-47C2-EB0A-F1FC7FEC4366}" dt="2020-09-04T09:12:33.606" v="7"/>
          <ac:graphicFrameMkLst>
            <pc:docMk/>
            <pc:sldMk cId="1808250003" sldId="292"/>
            <ac:graphicFrameMk id="5" creationId="{2E935AD9-4B73-4561-AD63-74CC8C0B3241}"/>
          </ac:graphicFrameMkLst>
        </pc:graphicFrameChg>
      </pc:sldChg>
    </pc:docChg>
  </pc:docChgLst>
  <pc:docChgLst>
    <pc:chgData name="John Sibbald" userId="dafe537991f2a316" providerId="OrgId" clId="{A13CAB4E-33C0-4C01-B003-709676BFDAC4}"/>
    <pc:docChg chg="modSld">
      <pc:chgData name="John Sibbald" userId="dafe537991f2a316" providerId="OrgId" clId="{A13CAB4E-33C0-4C01-B003-709676BFDAC4}" dt="2020-09-10T10:52:04.684" v="150" actId="20577"/>
      <pc:docMkLst>
        <pc:docMk/>
      </pc:docMkLst>
      <pc:sldChg chg="modSp modNotesTx">
        <pc:chgData name="John Sibbald" userId="dafe537991f2a316" providerId="OrgId" clId="{A13CAB4E-33C0-4C01-B003-709676BFDAC4}" dt="2020-09-10T10:52:04.684" v="150" actId="20577"/>
        <pc:sldMkLst>
          <pc:docMk/>
          <pc:sldMk cId="3601296240" sldId="289"/>
        </pc:sldMkLst>
        <pc:graphicFrameChg chg="modGraphic">
          <ac:chgData name="John Sibbald" userId="dafe537991f2a316" providerId="OrgId" clId="{A13CAB4E-33C0-4C01-B003-709676BFDAC4}" dt="2020-09-10T10:52:04.684" v="150" actId="20577"/>
          <ac:graphicFrameMkLst>
            <pc:docMk/>
            <pc:sldMk cId="3601296240" sldId="289"/>
            <ac:graphicFrameMk id="5" creationId="{91945195-5CA4-4CF0-8DB6-E20579C3FD5A}"/>
          </ac:graphicFrameMkLst>
        </pc:graphicFrameChg>
      </pc:sldChg>
    </pc:docChg>
  </pc:docChgLst>
  <pc:docChgLst>
    <pc:chgData name="John Sibbald" userId="S::jsibbald@ltegroup.co.uk::da1fc97f-b93c-4614-8471-1be538c0c1c9" providerId="AD" clId="Web-{985D3676-CCDE-4204-844D-F0F9640A9EF7}"/>
    <pc:docChg chg="modSld">
      <pc:chgData name="John Sibbald" userId="S::jsibbald@ltegroup.co.uk::da1fc97f-b93c-4614-8471-1be538c0c1c9" providerId="AD" clId="Web-{985D3676-CCDE-4204-844D-F0F9640A9EF7}" dt="2020-09-29T07:30:15.067" v="1"/>
      <pc:docMkLst>
        <pc:docMk/>
      </pc:docMkLst>
      <pc:sldChg chg="modNotes">
        <pc:chgData name="John Sibbald" userId="S::jsibbald@ltegroup.co.uk::da1fc97f-b93c-4614-8471-1be538c0c1c9" providerId="AD" clId="Web-{985D3676-CCDE-4204-844D-F0F9640A9EF7}" dt="2020-09-29T07:30:15.067" v="1"/>
        <pc:sldMkLst>
          <pc:docMk/>
          <pc:sldMk cId="3601296240" sldId="289"/>
        </pc:sldMkLst>
      </pc:sldChg>
    </pc:docChg>
  </pc:docChgLst>
  <pc:docChgLst>
    <pc:chgData name="John Sibbald" userId="S::jsibbald@ltegroup.co.uk::da1fc97f-b93c-4614-8471-1be538c0c1c9" providerId="AD" clId="Web-{E74826FD-D7E7-417F-6663-99AE7785BC97}"/>
    <pc:docChg chg="addSld delSld modSld">
      <pc:chgData name="John Sibbald" userId="S::jsibbald@ltegroup.co.uk::da1fc97f-b93c-4614-8471-1be538c0c1c9" providerId="AD" clId="Web-{E74826FD-D7E7-417F-6663-99AE7785BC97}" dt="2020-09-04T09:10:08.421" v="259"/>
      <pc:docMkLst>
        <pc:docMk/>
      </pc:docMkLst>
      <pc:sldChg chg="modNotes">
        <pc:chgData name="John Sibbald" userId="S::jsibbald@ltegroup.co.uk::da1fc97f-b93c-4614-8471-1be538c0c1c9" providerId="AD" clId="Web-{E74826FD-D7E7-417F-6663-99AE7785BC97}" dt="2020-09-04T08:58:53.961" v="36"/>
        <pc:sldMkLst>
          <pc:docMk/>
          <pc:sldMk cId="856850847" sldId="260"/>
        </pc:sldMkLst>
      </pc:sldChg>
      <pc:sldChg chg="modNotes">
        <pc:chgData name="John Sibbald" userId="S::jsibbald@ltegroup.co.uk::da1fc97f-b93c-4614-8471-1be538c0c1c9" providerId="AD" clId="Web-{E74826FD-D7E7-417F-6663-99AE7785BC97}" dt="2020-09-04T09:10:08.421" v="259"/>
        <pc:sldMkLst>
          <pc:docMk/>
          <pc:sldMk cId="2518705658" sldId="269"/>
        </pc:sldMkLst>
      </pc:sldChg>
      <pc:sldChg chg="modNotes">
        <pc:chgData name="John Sibbald" userId="S::jsibbald@ltegroup.co.uk::da1fc97f-b93c-4614-8471-1be538c0c1c9" providerId="AD" clId="Web-{E74826FD-D7E7-417F-6663-99AE7785BC97}" dt="2020-09-04T09:04:02.682" v="129"/>
        <pc:sldMkLst>
          <pc:docMk/>
          <pc:sldMk cId="925943472" sldId="284"/>
        </pc:sldMkLst>
      </pc:sldChg>
      <pc:sldChg chg="modNotes">
        <pc:chgData name="John Sibbald" userId="S::jsibbald@ltegroup.co.uk::da1fc97f-b93c-4614-8471-1be538c0c1c9" providerId="AD" clId="Web-{E74826FD-D7E7-417F-6663-99AE7785BC97}" dt="2020-09-04T09:03:27.898" v="117"/>
        <pc:sldMkLst>
          <pc:docMk/>
          <pc:sldMk cId="2513567024" sldId="287"/>
        </pc:sldMkLst>
      </pc:sldChg>
      <pc:sldChg chg="modNotes">
        <pc:chgData name="John Sibbald" userId="S::jsibbald@ltegroup.co.uk::da1fc97f-b93c-4614-8471-1be538c0c1c9" providerId="AD" clId="Web-{E74826FD-D7E7-417F-6663-99AE7785BC97}" dt="2020-09-04T09:09:17.293" v="248"/>
        <pc:sldMkLst>
          <pc:docMk/>
          <pc:sldMk cId="3601296240" sldId="289"/>
        </pc:sldMkLst>
      </pc:sldChg>
      <pc:sldChg chg="modNotes">
        <pc:chgData name="John Sibbald" userId="S::jsibbald@ltegroup.co.uk::da1fc97f-b93c-4614-8471-1be538c0c1c9" providerId="AD" clId="Web-{E74826FD-D7E7-417F-6663-99AE7785BC97}" dt="2020-09-04T09:09:56.170" v="256"/>
        <pc:sldMkLst>
          <pc:docMk/>
          <pc:sldMk cId="3303979164" sldId="290"/>
        </pc:sldMkLst>
      </pc:sldChg>
      <pc:sldChg chg="addSp delSp modSp add replId modNotes">
        <pc:chgData name="John Sibbald" userId="S::jsibbald@ltegroup.co.uk::da1fc97f-b93c-4614-8471-1be538c0c1c9" providerId="AD" clId="Web-{E74826FD-D7E7-417F-6663-99AE7785BC97}" dt="2020-09-04T09:05:20.248" v="138"/>
        <pc:sldMkLst>
          <pc:docMk/>
          <pc:sldMk cId="4014843174" sldId="291"/>
        </pc:sldMkLst>
        <pc:spChg chg="del">
          <ac:chgData name="John Sibbald" userId="S::jsibbald@ltegroup.co.uk::da1fc97f-b93c-4614-8471-1be538c0c1c9" providerId="AD" clId="Web-{E74826FD-D7E7-417F-6663-99AE7785BC97}" dt="2020-09-04T09:01:26.704" v="50"/>
          <ac:spMkLst>
            <pc:docMk/>
            <pc:sldMk cId="4014843174" sldId="291"/>
            <ac:spMk id="2" creationId="{C669232F-0ACD-4FCF-8635-A79FA57F5B1F}"/>
          </ac:spMkLst>
        </pc:spChg>
        <pc:spChg chg="del">
          <ac:chgData name="John Sibbald" userId="S::jsibbald@ltegroup.co.uk::da1fc97f-b93c-4614-8471-1be538c0c1c9" providerId="AD" clId="Web-{E74826FD-D7E7-417F-6663-99AE7785BC97}" dt="2020-09-04T08:59:08.618" v="38"/>
          <ac:spMkLst>
            <pc:docMk/>
            <pc:sldMk cId="4014843174" sldId="291"/>
            <ac:spMk id="3" creationId="{FE392BDE-6AC5-47F8-BBE9-B035D1D871AE}"/>
          </ac:spMkLst>
        </pc:spChg>
        <pc:spChg chg="add del mod">
          <ac:chgData name="John Sibbald" userId="S::jsibbald@ltegroup.co.uk::da1fc97f-b93c-4614-8471-1be538c0c1c9" providerId="AD" clId="Web-{E74826FD-D7E7-417F-6663-99AE7785BC97}" dt="2020-09-04T08:59:11.868" v="39"/>
          <ac:spMkLst>
            <pc:docMk/>
            <pc:sldMk cId="4014843174" sldId="291"/>
            <ac:spMk id="6" creationId="{B843D9B0-01B2-4F30-98B9-8165DBA170AC}"/>
          </ac:spMkLst>
        </pc:spChg>
        <pc:spChg chg="add del mod">
          <ac:chgData name="John Sibbald" userId="S::jsibbald@ltegroup.co.uk::da1fc97f-b93c-4614-8471-1be538c0c1c9" providerId="AD" clId="Web-{E74826FD-D7E7-417F-6663-99AE7785BC97}" dt="2020-09-04T09:01:29.314" v="52"/>
          <ac:spMkLst>
            <pc:docMk/>
            <pc:sldMk cId="4014843174" sldId="291"/>
            <ac:spMk id="9" creationId="{4DBCFC2E-661C-4C03-A270-8756261508DA}"/>
          </ac:spMkLst>
        </pc:spChg>
        <pc:graphicFrameChg chg="del mod modGraphic">
          <ac:chgData name="John Sibbald" userId="S::jsibbald@ltegroup.co.uk::da1fc97f-b93c-4614-8471-1be538c0c1c9" providerId="AD" clId="Web-{E74826FD-D7E7-417F-6663-99AE7785BC97}" dt="2020-09-04T08:59:18.291" v="43"/>
          <ac:graphicFrameMkLst>
            <pc:docMk/>
            <pc:sldMk cId="4014843174" sldId="291"/>
            <ac:graphicFrameMk id="5" creationId="{91945195-5CA4-4CF0-8DB6-E20579C3FD5A}"/>
          </ac:graphicFrameMkLst>
        </pc:graphicFrameChg>
        <pc:picChg chg="add mod">
          <ac:chgData name="John Sibbald" userId="S::jsibbald@ltegroup.co.uk::da1fc97f-b93c-4614-8471-1be538c0c1c9" providerId="AD" clId="Web-{E74826FD-D7E7-417F-6663-99AE7785BC97}" dt="2020-09-04T09:02:16.176" v="61" actId="1076"/>
          <ac:picMkLst>
            <pc:docMk/>
            <pc:sldMk cId="4014843174" sldId="291"/>
            <ac:picMk id="7" creationId="{F7534801-4780-44A2-9352-28D0B2626E15}"/>
          </ac:picMkLst>
        </pc:picChg>
      </pc:sldChg>
      <pc:sldChg chg="new del">
        <pc:chgData name="John Sibbald" userId="S::jsibbald@ltegroup.co.uk::da1fc97f-b93c-4614-8471-1be538c0c1c9" providerId="AD" clId="Web-{E74826FD-D7E7-417F-6663-99AE7785BC97}" dt="2020-09-04T09:04:56.200" v="133"/>
        <pc:sldMkLst>
          <pc:docMk/>
          <pc:sldMk cId="2953769413" sldId="292"/>
        </pc:sldMkLst>
      </pc:sldChg>
      <pc:sldChg chg="new del">
        <pc:chgData name="John Sibbald" userId="S::jsibbald@ltegroup.co.uk::da1fc97f-b93c-4614-8471-1be538c0c1c9" providerId="AD" clId="Web-{E74826FD-D7E7-417F-6663-99AE7785BC97}" dt="2020-09-04T09:04:50.075" v="131"/>
        <pc:sldMkLst>
          <pc:docMk/>
          <pc:sldMk cId="3266811126" sldId="292"/>
        </pc:sldMkLst>
      </pc:sldChg>
      <pc:sldChg chg="addSp delSp modSp add del replId modNotes">
        <pc:chgData name="John Sibbald" userId="S::jsibbald@ltegroup.co.uk::da1fc97f-b93c-4614-8471-1be538c0c1c9" providerId="AD" clId="Web-{E74826FD-D7E7-417F-6663-99AE7785BC97}" dt="2020-09-04T09:06:26.158" v="150"/>
        <pc:sldMkLst>
          <pc:docMk/>
          <pc:sldMk cId="4262834813" sldId="292"/>
        </pc:sldMkLst>
        <pc:spChg chg="mod">
          <ac:chgData name="John Sibbald" userId="S::jsibbald@ltegroup.co.uk::da1fc97f-b93c-4614-8471-1be538c0c1c9" providerId="AD" clId="Web-{E74826FD-D7E7-417F-6663-99AE7785BC97}" dt="2020-09-04T09:05:51.141" v="148" actId="1076"/>
          <ac:spMkLst>
            <pc:docMk/>
            <pc:sldMk cId="4262834813" sldId="292"/>
            <ac:spMk id="2" creationId="{C669232F-0ACD-4FCF-8635-A79FA57F5B1F}"/>
          </ac:spMkLst>
        </pc:spChg>
        <pc:spChg chg="del">
          <ac:chgData name="John Sibbald" userId="S::jsibbald@ltegroup.co.uk::da1fc97f-b93c-4614-8471-1be538c0c1c9" providerId="AD" clId="Web-{E74826FD-D7E7-417F-6663-99AE7785BC97}" dt="2020-09-04T09:05:02.826" v="135"/>
          <ac:spMkLst>
            <pc:docMk/>
            <pc:sldMk cId="4262834813" sldId="292"/>
            <ac:spMk id="3" creationId="{FE392BDE-6AC5-47F8-BBE9-B035D1D871AE}"/>
          </ac:spMkLst>
        </pc:spChg>
        <pc:spChg chg="add del mod">
          <ac:chgData name="John Sibbald" userId="S::jsibbald@ltegroup.co.uk::da1fc97f-b93c-4614-8471-1be538c0c1c9" providerId="AD" clId="Web-{E74826FD-D7E7-417F-6663-99AE7785BC97}" dt="2020-09-04T09:05:07.138" v="136"/>
          <ac:spMkLst>
            <pc:docMk/>
            <pc:sldMk cId="4262834813" sldId="292"/>
            <ac:spMk id="6" creationId="{00CBD4E0-CF6A-4175-BC88-76D5D43CFF92}"/>
          </ac:spMkLst>
        </pc:spChg>
        <pc:graphicFrameChg chg="del">
          <ac:chgData name="John Sibbald" userId="S::jsibbald@ltegroup.co.uk::da1fc97f-b93c-4614-8471-1be538c0c1c9" providerId="AD" clId="Web-{E74826FD-D7E7-417F-6663-99AE7785BC97}" dt="2020-09-04T09:05:09.748" v="137"/>
          <ac:graphicFrameMkLst>
            <pc:docMk/>
            <pc:sldMk cId="4262834813" sldId="292"/>
            <ac:graphicFrameMk id="5" creationId="{91945195-5CA4-4CF0-8DB6-E20579C3FD5A}"/>
          </ac:graphicFrameMkLst>
        </pc:graphicFrameChg>
      </pc:sldChg>
    </pc:docChg>
  </pc:docChgLst>
  <pc:docChgLst>
    <pc:chgData name="Linda Ann McCarthy" userId="S::lmccarthy@ltegroup.co.uk::a306fd8f-dfcd-476a-a1ff-ac2b68e2d219" providerId="AD" clId="Web-{F89F3B23-04F0-4D72-A940-28EC100A3167}"/>
    <pc:docChg chg="sldOrd">
      <pc:chgData name="Linda Ann McCarthy" userId="S::lmccarthy@ltegroup.co.uk::a306fd8f-dfcd-476a-a1ff-ac2b68e2d219" providerId="AD" clId="Web-{F89F3B23-04F0-4D72-A940-28EC100A3167}" dt="2020-09-24T08:33:37.462" v="0"/>
      <pc:docMkLst>
        <pc:docMk/>
      </pc:docMkLst>
      <pc:sldChg chg="ord">
        <pc:chgData name="Linda Ann McCarthy" userId="S::lmccarthy@ltegroup.co.uk::a306fd8f-dfcd-476a-a1ff-ac2b68e2d219" providerId="AD" clId="Web-{F89F3B23-04F0-4D72-A940-28EC100A3167}" dt="2020-09-24T08:33:37.462" v="0"/>
        <pc:sldMkLst>
          <pc:docMk/>
          <pc:sldMk cId="856850847" sldId="260"/>
        </pc:sldMkLst>
      </pc:sldChg>
    </pc:docChg>
  </pc:docChgLst>
  <pc:docChgLst>
    <pc:chgData name="John Sibbald" userId="S::jsibbald@ltegroup.co.uk::da1fc97f-b93c-4614-8471-1be538c0c1c9" providerId="AD" clId="Web-{C02775E1-F8DB-453B-9913-9FB53EA35DD8}"/>
    <pc:docChg chg="modSld">
      <pc:chgData name="John Sibbald" userId="S::jsibbald@ltegroup.co.uk::da1fc97f-b93c-4614-8471-1be538c0c1c9" providerId="AD" clId="Web-{C02775E1-F8DB-453B-9913-9FB53EA35DD8}" dt="2020-09-10T16:12:53.902" v="1" actId="1076"/>
      <pc:docMkLst>
        <pc:docMk/>
      </pc:docMkLst>
      <pc:sldChg chg="modSp">
        <pc:chgData name="John Sibbald" userId="S::jsibbald@ltegroup.co.uk::da1fc97f-b93c-4614-8471-1be538c0c1c9" providerId="AD" clId="Web-{C02775E1-F8DB-453B-9913-9FB53EA35DD8}" dt="2020-09-10T16:12:53.902" v="1" actId="1076"/>
        <pc:sldMkLst>
          <pc:docMk/>
          <pc:sldMk cId="2630386994" sldId="281"/>
        </pc:sldMkLst>
        <pc:spChg chg="mod">
          <ac:chgData name="John Sibbald" userId="S::jsibbald@ltegroup.co.uk::da1fc97f-b93c-4614-8471-1be538c0c1c9" providerId="AD" clId="Web-{C02775E1-F8DB-453B-9913-9FB53EA35DD8}" dt="2020-09-10T16:12:53.902" v="1" actId="1076"/>
          <ac:spMkLst>
            <pc:docMk/>
            <pc:sldMk cId="2630386994" sldId="281"/>
            <ac:spMk id="2" creationId="{EB96C884-6A1A-4AF3-B2B9-62AB9E1B5EAE}"/>
          </ac:spMkLst>
        </pc:spChg>
      </pc:sldChg>
    </pc:docChg>
  </pc:docChgLst>
  <pc:docChgLst>
    <pc:chgData name="Deborah Brian" userId="S::dbrian@ltegroup.co.uk::51885cc3-f2e5-43b5-86f4-ae0d5d3c6967" providerId="AD" clId="Web-{5816BE72-27D8-48B4-B0F9-86A5DEEE4EBA}"/>
    <pc:docChg chg="modSld">
      <pc:chgData name="Deborah Brian" userId="S::dbrian@ltegroup.co.uk::51885cc3-f2e5-43b5-86f4-ae0d5d3c6967" providerId="AD" clId="Web-{5816BE72-27D8-48B4-B0F9-86A5DEEE4EBA}" dt="2020-09-15T14:17:41.196" v="19"/>
      <pc:docMkLst>
        <pc:docMk/>
      </pc:docMkLst>
      <pc:sldChg chg="modNotes">
        <pc:chgData name="Deborah Brian" userId="S::dbrian@ltegroup.co.uk::51885cc3-f2e5-43b5-86f4-ae0d5d3c6967" providerId="AD" clId="Web-{5816BE72-27D8-48B4-B0F9-86A5DEEE4EBA}" dt="2020-09-15T13:55:58.191" v="2"/>
        <pc:sldMkLst>
          <pc:docMk/>
          <pc:sldMk cId="856850847" sldId="260"/>
        </pc:sldMkLst>
      </pc:sldChg>
      <pc:sldChg chg="modNotes">
        <pc:chgData name="Deborah Brian" userId="S::dbrian@ltegroup.co.uk::51885cc3-f2e5-43b5-86f4-ae0d5d3c6967" providerId="AD" clId="Web-{5816BE72-27D8-48B4-B0F9-86A5DEEE4EBA}" dt="2020-09-15T14:17:41.196" v="19"/>
        <pc:sldMkLst>
          <pc:docMk/>
          <pc:sldMk cId="3601296240" sldId="289"/>
        </pc:sldMkLst>
      </pc:sldChg>
    </pc:docChg>
  </pc:docChgLst>
  <pc:docChgLst>
    <pc:chgData name="Identities" userId="dafe537991f2a316" providerId="OrgId" clId="{C4E22766-9A17-4CD2-B28F-EC03CCC1EE7A}"/>
    <pc:docChg chg="modSld">
      <pc:chgData name="Identities" userId="dafe537991f2a316" providerId="OrgId" clId="{C4E22766-9A17-4CD2-B28F-EC03CCC1EE7A}" dt="2020-09-02T16:45:38.844" v="3" actId="20577"/>
      <pc:docMkLst>
        <pc:docMk/>
      </pc:docMkLst>
      <pc:sldChg chg="modSp">
        <pc:chgData name="Identities" userId="dafe537991f2a316" providerId="OrgId" clId="{C4E22766-9A17-4CD2-B28F-EC03CCC1EE7A}" dt="2020-09-02T16:45:38.844" v="3" actId="20577"/>
        <pc:sldMkLst>
          <pc:docMk/>
          <pc:sldMk cId="3601296240" sldId="289"/>
        </pc:sldMkLst>
        <pc:graphicFrameChg chg="modGraphic">
          <ac:chgData name="Identities" userId="dafe537991f2a316" providerId="OrgId" clId="{C4E22766-9A17-4CD2-B28F-EC03CCC1EE7A}" dt="2020-09-02T16:45:38.844" v="3" actId="20577"/>
          <ac:graphicFrameMkLst>
            <pc:docMk/>
            <pc:sldMk cId="3601296240" sldId="289"/>
            <ac:graphicFrameMk id="5" creationId="{91945195-5CA4-4CF0-8DB6-E20579C3FD5A}"/>
          </ac:graphicFrameMkLst>
        </pc:graphicFrameChg>
      </pc:sldChg>
    </pc:docChg>
  </pc:docChgLst>
  <pc:docChgLst>
    <pc:chgData name="John Sibbald" userId="S::jsibbald@ltegroup.co.uk::da1fc97f-b93c-4614-8471-1be538c0c1c9" providerId="AD" clId="Web-{16D6252F-439E-41B8-FCB0-5429C8979700}"/>
    <pc:docChg chg="modSld">
      <pc:chgData name="John Sibbald" userId="S::jsibbald@ltegroup.co.uk::da1fc97f-b93c-4614-8471-1be538c0c1c9" providerId="AD" clId="Web-{16D6252F-439E-41B8-FCB0-5429C8979700}" dt="2020-09-10T10:50:19.590" v="2"/>
      <pc:docMkLst>
        <pc:docMk/>
      </pc:docMkLst>
      <pc:sldChg chg="modNotes">
        <pc:chgData name="John Sibbald" userId="S::jsibbald@ltegroup.co.uk::da1fc97f-b93c-4614-8471-1be538c0c1c9" providerId="AD" clId="Web-{16D6252F-439E-41B8-FCB0-5429C8979700}" dt="2020-09-10T10:50:19.590" v="2"/>
        <pc:sldMkLst>
          <pc:docMk/>
          <pc:sldMk cId="3601296240" sldId="28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9826B4-D2DC-40E9-AEE0-5C3EC3797E1A}" type="datetimeFigureOut">
              <a:rPr lang="en-GB" smtClean="0"/>
              <a:t>17/10/2020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A390C6-5626-42E3-8F15-8F0B33772C0C}" type="slidenum">
              <a:rPr lang="en-GB" smtClean="0"/>
              <a:t>‹#›</a:t>
            </a:fld>
            <a:endParaRPr lang="en-GB"/>
          </a:p>
        </p:txBody>
      </p:sp>
    </p:spTree>
    <p:extLst>
      <p:ext uri="{BB962C8B-B14F-4D97-AF65-F5344CB8AC3E}">
        <p14:creationId xmlns:p14="http://schemas.microsoft.com/office/powerpoint/2010/main" val="307949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padlet.com/auth/login"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answergarden.ch/"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classroom.thenational.academy/lessons/megacities-c8r62e?activity=video&amp;step=2"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padlet.com/auth/login"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answergarden.ch/"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padlet.com/auth/login"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answergarden.ch/"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v=Tex0mX_Rrwc&amp;feature=youtu.b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Facilitator to paste any required links for the session in the chat box.</a:t>
            </a:r>
          </a:p>
        </p:txBody>
      </p:sp>
      <p:sp>
        <p:nvSpPr>
          <p:cNvPr id="4" name="Slide Number Placeholder 3"/>
          <p:cNvSpPr>
            <a:spLocks noGrp="1"/>
          </p:cNvSpPr>
          <p:nvPr>
            <p:ph type="sldNum" sz="quarter" idx="5"/>
          </p:nvPr>
        </p:nvSpPr>
        <p:spPr/>
        <p:txBody>
          <a:bodyPr/>
          <a:lstStyle/>
          <a:p>
            <a:fld id="{75A390C6-5626-42E3-8F15-8F0B33772C0C}" type="slidenum">
              <a:rPr lang="en-GB" smtClean="0"/>
              <a:t>1</a:t>
            </a:fld>
            <a:endParaRPr lang="en-GB"/>
          </a:p>
        </p:txBody>
      </p:sp>
    </p:spTree>
    <p:extLst>
      <p:ext uri="{BB962C8B-B14F-4D97-AF65-F5344CB8AC3E}">
        <p14:creationId xmlns:p14="http://schemas.microsoft.com/office/powerpoint/2010/main" val="37446061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panose="020F0502020204030204"/>
            </a:endParaRPr>
          </a:p>
          <a:p>
            <a:endParaRPr lang="en-GB">
              <a:cs typeface="Calibri" panose="020F0502020204030204"/>
            </a:endParaRPr>
          </a:p>
        </p:txBody>
      </p:sp>
      <p:sp>
        <p:nvSpPr>
          <p:cNvPr id="4" name="Slide Number Placeholder 3"/>
          <p:cNvSpPr>
            <a:spLocks noGrp="1"/>
          </p:cNvSpPr>
          <p:nvPr>
            <p:ph type="sldNum" sz="quarter" idx="5"/>
          </p:nvPr>
        </p:nvSpPr>
        <p:spPr/>
        <p:txBody>
          <a:bodyPr/>
          <a:lstStyle/>
          <a:p>
            <a:fld id="{75A390C6-5626-42E3-8F15-8F0B33772C0C}" type="slidenum">
              <a:rPr lang="en-GB" smtClean="0"/>
              <a:t>10</a:t>
            </a:fld>
            <a:endParaRPr lang="en-GB"/>
          </a:p>
        </p:txBody>
      </p:sp>
    </p:spTree>
    <p:extLst>
      <p:ext uri="{BB962C8B-B14F-4D97-AF65-F5344CB8AC3E}">
        <p14:creationId xmlns:p14="http://schemas.microsoft.com/office/powerpoint/2010/main" val="3418641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5 minutes</a:t>
            </a:r>
          </a:p>
          <a:p>
            <a:r>
              <a:rPr lang="en-GB"/>
              <a:t>1. Facilitator to ask delegates to discuss their findings either in the chat box or using the microphone.  How effective were the teacher and learner activitives in relation to asynchronous learning?  Rewind or fast forward the clip to illustrate any points.</a:t>
            </a:r>
            <a:endParaRPr lang="en-GB">
              <a:cs typeface="Calibri"/>
            </a:endParaRPr>
          </a:p>
        </p:txBody>
      </p:sp>
      <p:sp>
        <p:nvSpPr>
          <p:cNvPr id="4" name="Slide Number Placeholder 3"/>
          <p:cNvSpPr>
            <a:spLocks noGrp="1"/>
          </p:cNvSpPr>
          <p:nvPr>
            <p:ph type="sldNum" sz="quarter" idx="5"/>
          </p:nvPr>
        </p:nvSpPr>
        <p:spPr/>
        <p:txBody>
          <a:bodyPr/>
          <a:lstStyle/>
          <a:p>
            <a:fld id="{75A390C6-5626-42E3-8F15-8F0B33772C0C}" type="slidenum">
              <a:rPr lang="en-GB" smtClean="0"/>
              <a:t>11</a:t>
            </a:fld>
            <a:endParaRPr lang="en-GB"/>
          </a:p>
        </p:txBody>
      </p:sp>
    </p:spTree>
    <p:extLst>
      <p:ext uri="{BB962C8B-B14F-4D97-AF65-F5344CB8AC3E}">
        <p14:creationId xmlns:p14="http://schemas.microsoft.com/office/powerpoint/2010/main" val="2540977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5 mins</a:t>
            </a:r>
          </a:p>
          <a:p>
            <a:r>
              <a:rPr lang="en-GB"/>
              <a:t>1. Facilitator to ask delegates to consider a response to the above then share their ideas.  Prompt them to reflect on the ‘content and engagement’ webinar pre-homework if necessary.</a:t>
            </a:r>
            <a:endParaRPr lang="en-GB">
              <a:cs typeface="Calibri"/>
            </a:endParaRPr>
          </a:p>
          <a:p>
            <a:r>
              <a:rPr lang="en-GB"/>
              <a:t>2. This activity can be completed in the chat box but a better way of collating the responses would be in Padlet, Answer garden or a similar online tool.</a:t>
            </a:r>
            <a:endParaRPr lang="en-GB">
              <a:cs typeface="Calibri"/>
            </a:endParaRPr>
          </a:p>
          <a:p>
            <a:r>
              <a:rPr lang="en-GB">
                <a:hlinkClick r:id="rId3"/>
              </a:rPr>
              <a:t>https://padlet.com/auth/login</a:t>
            </a:r>
            <a:endParaRPr lang="en-GB"/>
          </a:p>
          <a:p>
            <a:r>
              <a:rPr lang="en-GB">
                <a:hlinkClick r:id="rId4"/>
              </a:rPr>
              <a:t>https://answergarden.ch/</a:t>
            </a:r>
            <a:endParaRPr lang="en-GB"/>
          </a:p>
          <a:p>
            <a:r>
              <a:rPr lang="en-GB"/>
              <a:t>3. In this case the URL of the Padlet/Answer garden should be shared in the chat box.</a:t>
            </a:r>
          </a:p>
          <a:p>
            <a:r>
              <a:rPr lang="en-GB"/>
              <a:t>4. The facilitator should time the activity them ask delegates to return to the main Teams window.</a:t>
            </a:r>
            <a:endParaRPr lang="en-GB">
              <a:cs typeface="Calibri"/>
            </a:endParaRPr>
          </a:p>
          <a:p>
            <a:endParaRPr lang="en-GB"/>
          </a:p>
        </p:txBody>
      </p:sp>
      <p:sp>
        <p:nvSpPr>
          <p:cNvPr id="4" name="Slide Number Placeholder 3"/>
          <p:cNvSpPr>
            <a:spLocks noGrp="1"/>
          </p:cNvSpPr>
          <p:nvPr>
            <p:ph type="sldNum" sz="quarter" idx="5"/>
          </p:nvPr>
        </p:nvSpPr>
        <p:spPr/>
        <p:txBody>
          <a:bodyPr/>
          <a:lstStyle/>
          <a:p>
            <a:fld id="{75A390C6-5626-42E3-8F15-8F0B33772C0C}" type="slidenum">
              <a:rPr lang="en-GB" smtClean="0"/>
              <a:t>12</a:t>
            </a:fld>
            <a:endParaRPr lang="en-GB"/>
          </a:p>
        </p:txBody>
      </p:sp>
    </p:spTree>
    <p:extLst>
      <p:ext uri="{BB962C8B-B14F-4D97-AF65-F5344CB8AC3E}">
        <p14:creationId xmlns:p14="http://schemas.microsoft.com/office/powerpoint/2010/main" val="2859699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2 mins</a:t>
            </a:r>
          </a:p>
          <a:p>
            <a:r>
              <a:rPr lang="en-GB"/>
              <a:t>Facilitator to explain the context below:</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1"/>
              <a:t>“The Oak Academy was set up in response to the Covid-19 crisis and supplies lessons and resources at all stages and subjects.  This is a KS4 Geography lesson on mega-cities.”</a:t>
            </a:r>
          </a:p>
          <a:p>
            <a:endParaRPr lang="en-GB"/>
          </a:p>
        </p:txBody>
      </p:sp>
      <p:sp>
        <p:nvSpPr>
          <p:cNvPr id="4" name="Slide Number Placeholder 3"/>
          <p:cNvSpPr>
            <a:spLocks noGrp="1"/>
          </p:cNvSpPr>
          <p:nvPr>
            <p:ph type="sldNum" sz="quarter" idx="5"/>
          </p:nvPr>
        </p:nvSpPr>
        <p:spPr/>
        <p:txBody>
          <a:bodyPr/>
          <a:lstStyle/>
          <a:p>
            <a:fld id="{75A390C6-5626-42E3-8F15-8F0B33772C0C}" type="slidenum">
              <a:rPr lang="en-GB" smtClean="0"/>
              <a:t>13</a:t>
            </a:fld>
            <a:endParaRPr lang="en-GB"/>
          </a:p>
        </p:txBody>
      </p:sp>
    </p:spTree>
    <p:extLst>
      <p:ext uri="{BB962C8B-B14F-4D97-AF65-F5344CB8AC3E}">
        <p14:creationId xmlns:p14="http://schemas.microsoft.com/office/powerpoint/2010/main" val="26655646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18 mins</a:t>
            </a:r>
          </a:p>
          <a:p>
            <a:r>
              <a:rPr lang="en-GB" dirty="0"/>
              <a:t>1. Facilitator to explain the context and ask delegates to access the following clip from the chat, watching it outside of Teams:</a:t>
            </a:r>
            <a:endParaRPr lang="en-GB" dirty="0">
              <a:cs typeface="Calibri"/>
            </a:endParaRPr>
          </a:p>
          <a:p>
            <a:pPr marL="0" marR="0" lvl="0" indent="0" algn="l" defTabSz="914400">
              <a:lnSpc>
                <a:spcPct val="100000"/>
              </a:lnSpc>
              <a:spcBef>
                <a:spcPts val="0"/>
              </a:spcBef>
              <a:spcAft>
                <a:spcPts val="0"/>
              </a:spcAft>
              <a:buClrTx/>
              <a:buSzTx/>
              <a:buNone/>
              <a:tabLst/>
              <a:defRPr/>
            </a:pPr>
            <a:r>
              <a:rPr lang="en-GB" dirty="0">
                <a:hlinkClick r:id="rId3"/>
              </a:rPr>
              <a:t>https://classroom.thenational.academy/lessons/megacities-c8r62e?activity=video&amp;step=2</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2. The facilitator should time the activity them ask delegates to return to the main Teams window and discuss their findings.</a:t>
            </a:r>
            <a:endParaRPr lang="en-GB" dirty="0">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cs typeface="Calibri" panose="020F0502020204030204"/>
              </a:rPr>
              <a:t>3. The facilitator should be available to support one to one if required.</a:t>
            </a:r>
          </a:p>
          <a:p>
            <a:r>
              <a:rPr lang="en-GB" dirty="0">
                <a:cs typeface="Calibri" panose="020F0502020204030204"/>
              </a:rPr>
              <a:t>4. Once delegates have returned discuss the key teacher and learner activities and how effective they are in relation to asynchronous learning.</a:t>
            </a:r>
          </a:p>
          <a:p>
            <a:endParaRPr lang="en-GB" dirty="0">
              <a:cs typeface="Calibri" panose="020F0502020204030204"/>
            </a:endParaRPr>
          </a:p>
          <a:p>
            <a:r>
              <a:rPr lang="en-GB" dirty="0"/>
              <a:t>Overview of session:</a:t>
            </a:r>
          </a:p>
          <a:p>
            <a:endParaRPr lang="en-GB" dirty="0">
              <a:cs typeface="Calibri"/>
            </a:endParaRPr>
          </a:p>
          <a:p>
            <a:r>
              <a:rPr lang="en-GB" b="1" dirty="0"/>
              <a:t>Teacher activity					Expected learner activity</a:t>
            </a:r>
            <a:endParaRPr lang="en-GB" dirty="0"/>
          </a:p>
          <a:p>
            <a:r>
              <a:rPr lang="en-GB" dirty="0"/>
              <a:t>1 Teacher introduces session.     Learners prepare for learning</a:t>
            </a:r>
            <a:endParaRPr lang="en-GB" dirty="0">
              <a:cs typeface="Calibri"/>
            </a:endParaRPr>
          </a:p>
          <a:p>
            <a:r>
              <a:rPr lang="en-GB" dirty="0"/>
              <a:t>2 Teacher asks learners to write a title in their book and underline.    Learners carry out expected activity in their books</a:t>
            </a:r>
            <a:endParaRPr lang="en-GB" dirty="0">
              <a:cs typeface="Calibri"/>
            </a:endParaRPr>
          </a:p>
          <a:p>
            <a:r>
              <a:rPr lang="en-GB" dirty="0"/>
              <a:t>3 Teacher shares graphs, explains content and key terms.     Learners listening</a:t>
            </a:r>
            <a:endParaRPr lang="en-GB" dirty="0">
              <a:cs typeface="Calibri"/>
            </a:endParaRPr>
          </a:p>
          <a:p>
            <a:r>
              <a:rPr lang="en-GB" dirty="0"/>
              <a:t>4 Teacher initiates recap question and answers.     Learners point to the screen indicating their choice</a:t>
            </a:r>
            <a:endParaRPr lang="en-GB" dirty="0">
              <a:cs typeface="Calibri"/>
            </a:endParaRPr>
          </a:p>
          <a:p>
            <a:r>
              <a:rPr lang="en-GB" dirty="0"/>
              <a:t>5 Teacher explains the definition of a megacity.     Learners listen then write down definition in their books</a:t>
            </a:r>
            <a:endParaRPr lang="en-GB" dirty="0">
              <a:cs typeface="Calibri"/>
            </a:endParaRPr>
          </a:p>
          <a:p>
            <a:r>
              <a:rPr lang="en-GB" dirty="0"/>
              <a:t>6 Teacher reveals map showing locations, size and some history.    Learners listening and understanding</a:t>
            </a:r>
            <a:endParaRPr lang="en-GB" dirty="0">
              <a:cs typeface="Calibri"/>
            </a:endParaRPr>
          </a:p>
          <a:p>
            <a:r>
              <a:rPr lang="en-GB" dirty="0"/>
              <a:t>7 Teacher initiates ‘definition of’ question, scaffolding answers with sentence starters.  Learners listening the attempting the answer in their books</a:t>
            </a:r>
            <a:endParaRPr lang="en-GB" dirty="0">
              <a:cs typeface="Calibri"/>
            </a:endParaRPr>
          </a:p>
          <a:p>
            <a:r>
              <a:rPr lang="en-GB" dirty="0"/>
              <a:t>9 Teacher reviews the answer  and refers to SPAG.     Learners self-assessing against the exemplar</a:t>
            </a:r>
            <a:endParaRPr lang="en-GB" dirty="0">
              <a:cs typeface="Calibri"/>
            </a:endParaRPr>
          </a:p>
          <a:p>
            <a:r>
              <a:rPr lang="en-GB" dirty="0"/>
              <a:t>10 Teacher initiates latitude and longitude activities including extension task.   Learners listening then attempting the answer</a:t>
            </a:r>
            <a:endParaRPr lang="en-GB" dirty="0">
              <a:cs typeface="Calibri"/>
            </a:endParaRPr>
          </a:p>
          <a:p>
            <a:r>
              <a:rPr lang="en-GB" dirty="0"/>
              <a:t>11 Teacher reviews answers giving learners the opportunity to review if necessary.   Learners self-assessing against the answer</a:t>
            </a:r>
            <a:endParaRPr lang="en-GB" dirty="0">
              <a:cs typeface="Calibri"/>
            </a:endParaRPr>
          </a:p>
          <a:p>
            <a:r>
              <a:rPr lang="en-GB" dirty="0"/>
              <a:t>12 Teacher recaps on two definitions.      Learners listening then answering the questions</a:t>
            </a:r>
            <a:endParaRPr lang="en-GB" dirty="0">
              <a:cs typeface="Calibri"/>
            </a:endParaRPr>
          </a:p>
          <a:p>
            <a:r>
              <a:rPr lang="en-GB" dirty="0"/>
              <a:t>13 Teacher initiates ‘how megacities have changed’ sentence activity.    Learners listening then completing their answers in their books</a:t>
            </a:r>
            <a:endParaRPr lang="en-GB" dirty="0">
              <a:cs typeface="Calibri"/>
            </a:endParaRPr>
          </a:p>
          <a:p>
            <a:r>
              <a:rPr lang="en-GB" dirty="0"/>
              <a:t>14 Teachers reveals answers and ask learners to self-assess.    Learners self-assess in their books</a:t>
            </a:r>
            <a:endParaRPr lang="en-GB" dirty="0">
              <a:cs typeface="Calibri" panose="020F0502020204030204"/>
            </a:endParaRPr>
          </a:p>
          <a:p>
            <a:endParaRPr lang="en-GB" dirty="0">
              <a:cs typeface="Calibri" panose="020F0502020204030204"/>
            </a:endParaRPr>
          </a:p>
        </p:txBody>
      </p:sp>
      <p:sp>
        <p:nvSpPr>
          <p:cNvPr id="4" name="Slide Number Placeholder 3"/>
          <p:cNvSpPr>
            <a:spLocks noGrp="1"/>
          </p:cNvSpPr>
          <p:nvPr>
            <p:ph type="sldNum" sz="quarter" idx="5"/>
          </p:nvPr>
        </p:nvSpPr>
        <p:spPr/>
        <p:txBody>
          <a:bodyPr/>
          <a:lstStyle/>
          <a:p>
            <a:fld id="{75A390C6-5626-42E3-8F15-8F0B33772C0C}" type="slidenum">
              <a:rPr lang="en-GB" smtClean="0"/>
              <a:t>14</a:t>
            </a:fld>
            <a:endParaRPr lang="en-GB"/>
          </a:p>
        </p:txBody>
      </p:sp>
    </p:spTree>
    <p:extLst>
      <p:ext uri="{BB962C8B-B14F-4D97-AF65-F5344CB8AC3E}">
        <p14:creationId xmlns:p14="http://schemas.microsoft.com/office/powerpoint/2010/main" val="34317766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5 mins</a:t>
            </a:r>
          </a:p>
          <a:p>
            <a:r>
              <a:rPr lang="en-GB"/>
              <a:t>1. Facilitator to ask delegates to consider a response to the above then share their responses.</a:t>
            </a:r>
            <a:endParaRPr lang="en-GB">
              <a:cs typeface="Calibri"/>
            </a:endParaRPr>
          </a:p>
          <a:p>
            <a:r>
              <a:rPr lang="en-GB"/>
              <a:t>2. This activity can be completed in the chat box but a better way of collating the responses would be in Padlet, Answer garden or a similar online tool.</a:t>
            </a:r>
            <a:endParaRPr lang="en-GB">
              <a:cs typeface="Calibri"/>
            </a:endParaRPr>
          </a:p>
          <a:p>
            <a:r>
              <a:rPr lang="en-GB">
                <a:hlinkClick r:id="rId3"/>
              </a:rPr>
              <a:t>https://padlet.com/auth/login</a:t>
            </a:r>
            <a:endParaRPr lang="en-GB"/>
          </a:p>
          <a:p>
            <a:r>
              <a:rPr lang="en-GB">
                <a:hlinkClick r:id="rId4"/>
              </a:rPr>
              <a:t>https://answergarden.ch/</a:t>
            </a:r>
            <a:endParaRPr lang="en-GB"/>
          </a:p>
          <a:p>
            <a:r>
              <a:rPr lang="en-GB"/>
              <a:t>3. In this case the URL of the Padlet/Answer garden should be shared in the chat box.</a:t>
            </a:r>
            <a:endParaRPr lang="en-GB">
              <a:cs typeface="Calibri"/>
            </a:endParaRPr>
          </a:p>
          <a:p>
            <a:r>
              <a:rPr lang="en-GB"/>
              <a:t>4. The facilitator should time the activity them ask delegates to return to the main Teams window.</a:t>
            </a:r>
          </a:p>
          <a:p>
            <a:endParaRPr lang="en-GB"/>
          </a:p>
        </p:txBody>
      </p:sp>
      <p:sp>
        <p:nvSpPr>
          <p:cNvPr id="4" name="Slide Number Placeholder 3"/>
          <p:cNvSpPr>
            <a:spLocks noGrp="1"/>
          </p:cNvSpPr>
          <p:nvPr>
            <p:ph type="sldNum" sz="quarter" idx="5"/>
          </p:nvPr>
        </p:nvSpPr>
        <p:spPr/>
        <p:txBody>
          <a:bodyPr/>
          <a:lstStyle/>
          <a:p>
            <a:fld id="{75A390C6-5626-42E3-8F15-8F0B33772C0C}" type="slidenum">
              <a:rPr lang="en-GB" smtClean="0"/>
              <a:t>15</a:t>
            </a:fld>
            <a:endParaRPr lang="en-GB"/>
          </a:p>
        </p:txBody>
      </p:sp>
    </p:spTree>
    <p:extLst>
      <p:ext uri="{BB962C8B-B14F-4D97-AF65-F5344CB8AC3E}">
        <p14:creationId xmlns:p14="http://schemas.microsoft.com/office/powerpoint/2010/main" val="26759300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5 mins</a:t>
            </a:r>
          </a:p>
          <a:p>
            <a:r>
              <a:rPr lang="en-GB" dirty="0"/>
              <a:t>1. Discuss with delegates how will they support colleagues back at school.</a:t>
            </a:r>
            <a:endParaRPr lang="en-GB" dirty="0">
              <a:cs typeface="Calibri"/>
            </a:endParaRPr>
          </a:p>
          <a:p>
            <a:r>
              <a:rPr lang="en-GB" dirty="0"/>
              <a:t>2. How will they facilitate a discussion?</a:t>
            </a:r>
            <a:endParaRPr lang="en-GB" dirty="0">
              <a:cs typeface="Calibri"/>
            </a:endParaRPr>
          </a:p>
          <a:p>
            <a:r>
              <a:rPr lang="en-GB" dirty="0"/>
              <a:t>a) Peer review?</a:t>
            </a:r>
            <a:endParaRPr lang="en-GB" dirty="0">
              <a:cs typeface="Calibri"/>
            </a:endParaRPr>
          </a:p>
          <a:p>
            <a:r>
              <a:rPr lang="en-GB" dirty="0"/>
              <a:t>b) Peer planning and design of asynchronous learning?</a:t>
            </a:r>
            <a:endParaRPr lang="en-GB" dirty="0">
              <a:cs typeface="Calibri"/>
            </a:endParaRPr>
          </a:p>
          <a:p>
            <a:r>
              <a:rPr lang="en-GB" dirty="0"/>
              <a:t>c) How could they support one another?</a:t>
            </a:r>
            <a:endParaRPr lang="en-GB" dirty="0">
              <a:cs typeface="Calibri"/>
            </a:endParaRPr>
          </a:p>
          <a:p>
            <a:r>
              <a:rPr lang="en-GB" dirty="0">
                <a:cs typeface="Calibri"/>
              </a:rPr>
              <a:t>3. Explain that all resources including the prior learning 'content and engagement' webinar can be downloaded from the micro-site.</a:t>
            </a:r>
          </a:p>
        </p:txBody>
      </p:sp>
      <p:sp>
        <p:nvSpPr>
          <p:cNvPr id="4" name="Slide Number Placeholder 3"/>
          <p:cNvSpPr>
            <a:spLocks noGrp="1"/>
          </p:cNvSpPr>
          <p:nvPr>
            <p:ph type="sldNum" sz="quarter" idx="5"/>
          </p:nvPr>
        </p:nvSpPr>
        <p:spPr/>
        <p:txBody>
          <a:bodyPr/>
          <a:lstStyle/>
          <a:p>
            <a:fld id="{75A390C6-5626-42E3-8F15-8F0B33772C0C}" type="slidenum">
              <a:rPr lang="en-GB" smtClean="0"/>
              <a:t>16</a:t>
            </a:fld>
            <a:endParaRPr lang="en-GB"/>
          </a:p>
        </p:txBody>
      </p:sp>
    </p:spTree>
    <p:extLst>
      <p:ext uri="{BB962C8B-B14F-4D97-AF65-F5344CB8AC3E}">
        <p14:creationId xmlns:p14="http://schemas.microsoft.com/office/powerpoint/2010/main" val="32003601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5 mins</a:t>
            </a:r>
          </a:p>
          <a:p>
            <a:r>
              <a:rPr lang="en-GB"/>
              <a:t>1. Facilitator to review the training with delegates via chat box or microphone discussion including:</a:t>
            </a:r>
          </a:p>
          <a:p>
            <a:pPr marL="228600" indent="-228600">
              <a:buAutoNum type="alphaLcParenR"/>
            </a:pPr>
            <a:r>
              <a:rPr lang="en-GB"/>
              <a:t>Agreeing what they should implement in their own practice.</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r>
              <a:rPr lang="en-GB"/>
              <a:t>Agreeing what they could do to support peers? Facilitator to suggest delegates carry out peer review of lesson recordings before cascading training to colleagues.</a:t>
            </a:r>
          </a:p>
          <a:p>
            <a:pPr marL="228600" indent="-228600">
              <a:buAutoNum type="alphaLcParenR"/>
            </a:pPr>
            <a:r>
              <a:rPr lang="en-GB"/>
              <a:t>What are the next steps? The facilitator should encourage delegates to consider next steps i.e. sequencing and assessment of learning.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2. </a:t>
            </a:r>
            <a:r>
              <a:rPr lang="en-GB">
                <a:cs typeface="Calibri"/>
              </a:rPr>
              <a:t>Facilitator to be available at the end to support individuals and discuss their emerging ideas.</a:t>
            </a:r>
          </a:p>
          <a:p>
            <a:pPr marL="0" indent="0">
              <a:buNone/>
            </a:pPr>
            <a:endParaRPr lang="en-GB"/>
          </a:p>
          <a:p>
            <a:pPr marL="0" indent="0">
              <a:buNone/>
            </a:pPr>
            <a:endParaRPr lang="en-GB"/>
          </a:p>
        </p:txBody>
      </p:sp>
      <p:sp>
        <p:nvSpPr>
          <p:cNvPr id="4" name="Slide Number Placeholder 3"/>
          <p:cNvSpPr>
            <a:spLocks noGrp="1"/>
          </p:cNvSpPr>
          <p:nvPr>
            <p:ph type="sldNum" sz="quarter" idx="5"/>
          </p:nvPr>
        </p:nvSpPr>
        <p:spPr/>
        <p:txBody>
          <a:bodyPr/>
          <a:lstStyle/>
          <a:p>
            <a:fld id="{75A390C6-5626-42E3-8F15-8F0B33772C0C}" type="slidenum">
              <a:rPr lang="en-GB" smtClean="0"/>
              <a:t>17</a:t>
            </a:fld>
            <a:endParaRPr lang="en-GB"/>
          </a:p>
        </p:txBody>
      </p:sp>
    </p:spTree>
    <p:extLst>
      <p:ext uri="{BB962C8B-B14F-4D97-AF65-F5344CB8AC3E}">
        <p14:creationId xmlns:p14="http://schemas.microsoft.com/office/powerpoint/2010/main" val="1135557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10 minutes</a:t>
            </a:r>
          </a:p>
          <a:p>
            <a:r>
              <a:rPr lang="en-GB" dirty="0"/>
              <a:t>1. Invite attendees to introduce themselves and their role in school re: digital.  Ask them to reflect on what they learnt about themselves during lockdown.</a:t>
            </a:r>
            <a:endParaRPr lang="en-GB"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2. Facilitator to clarify with delegates the terms a school or colleges uses – pupils, students or learners?</a:t>
            </a:r>
            <a:endParaRPr lang="en-GB"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3. Ask delegates if they are happy to be recorded.</a:t>
            </a:r>
            <a:endParaRPr lang="en-GB" dirty="0">
              <a:cs typeface="Calibri"/>
            </a:endParaRPr>
          </a:p>
          <a:p>
            <a:pPr>
              <a:defRPr/>
            </a:pPr>
            <a:r>
              <a:rPr lang="en-GB" dirty="0"/>
              <a:t>4. Ask delegates to only use the chat to access the web links.  If they have any questions just ask.</a:t>
            </a:r>
            <a:endParaRPr lang="en-GB" dirty="0">
              <a:cs typeface="Calibri"/>
            </a:endParaRPr>
          </a:p>
          <a:p>
            <a:r>
              <a:rPr lang="en-GB" dirty="0">
                <a:cs typeface="Calibri"/>
              </a:rPr>
              <a:t>5. Ask delegates if they are familiar with the terms 'synchronous teaching' and 'asynchronous learning'?</a:t>
            </a:r>
            <a:endParaRPr lang="en-GB" dirty="0"/>
          </a:p>
          <a:p>
            <a:r>
              <a:rPr lang="en-GB"/>
              <a:t>6. Ask them to share their success and concerns regarding developing and delivering asynchronous teaching and learning using the question prompts above.</a:t>
            </a:r>
            <a:endParaRPr lang="en-GB">
              <a:cs typeface="Calibri"/>
            </a:endParaRPr>
          </a:p>
        </p:txBody>
      </p:sp>
      <p:sp>
        <p:nvSpPr>
          <p:cNvPr id="4" name="Slide Number Placeholder 3"/>
          <p:cNvSpPr>
            <a:spLocks noGrp="1"/>
          </p:cNvSpPr>
          <p:nvPr>
            <p:ph type="sldNum" sz="quarter" idx="5"/>
          </p:nvPr>
        </p:nvSpPr>
        <p:spPr/>
        <p:txBody>
          <a:bodyPr/>
          <a:lstStyle/>
          <a:p>
            <a:fld id="{75A390C6-5626-42E3-8F15-8F0B33772C0C}" type="slidenum">
              <a:rPr lang="en-GB" smtClean="0"/>
              <a:t>2</a:t>
            </a:fld>
            <a:endParaRPr lang="en-GB"/>
          </a:p>
        </p:txBody>
      </p:sp>
    </p:spTree>
    <p:extLst>
      <p:ext uri="{BB962C8B-B14F-4D97-AF65-F5344CB8AC3E}">
        <p14:creationId xmlns:p14="http://schemas.microsoft.com/office/powerpoint/2010/main" val="765885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5 mins</a:t>
            </a:r>
          </a:p>
          <a:p>
            <a:r>
              <a:rPr lang="en-GB"/>
              <a:t>1. Facilitator to explain the task above and ask delegates to contribute.</a:t>
            </a:r>
          </a:p>
          <a:p>
            <a:r>
              <a:rPr lang="en-GB"/>
              <a:t>2. This activity can be completed in the chat box but a better way of collating the responses would be in Padlet, Answer garden or a similar online tool.</a:t>
            </a:r>
          </a:p>
          <a:p>
            <a:r>
              <a:rPr lang="en-GB">
                <a:hlinkClick r:id="rId3"/>
              </a:rPr>
              <a:t>https://padlet.com/auth/login</a:t>
            </a:r>
            <a:endParaRPr lang="en-GB"/>
          </a:p>
          <a:p>
            <a:r>
              <a:rPr lang="en-GB">
                <a:hlinkClick r:id="rId4"/>
              </a:rPr>
              <a:t>https://answergarden.ch/</a:t>
            </a:r>
            <a:endParaRPr lang="en-GB"/>
          </a:p>
          <a:p>
            <a:r>
              <a:rPr lang="en-GB"/>
              <a:t>In this case the URL of the Padlet/Answer garden should be shared in the chat box.</a:t>
            </a:r>
          </a:p>
          <a:p>
            <a:r>
              <a:rPr lang="en-GB"/>
              <a:t>3. The facilitator should time the activity them ask delegates to return to the main Teams window.</a:t>
            </a:r>
          </a:p>
        </p:txBody>
      </p:sp>
      <p:sp>
        <p:nvSpPr>
          <p:cNvPr id="4" name="Slide Number Placeholder 3"/>
          <p:cNvSpPr>
            <a:spLocks noGrp="1"/>
          </p:cNvSpPr>
          <p:nvPr>
            <p:ph type="sldNum" sz="quarter" idx="5"/>
          </p:nvPr>
        </p:nvSpPr>
        <p:spPr/>
        <p:txBody>
          <a:bodyPr/>
          <a:lstStyle/>
          <a:p>
            <a:fld id="{75A390C6-5626-42E3-8F15-8F0B33772C0C}" type="slidenum">
              <a:rPr lang="en-GB" smtClean="0"/>
              <a:t>3</a:t>
            </a:fld>
            <a:endParaRPr lang="en-GB"/>
          </a:p>
        </p:txBody>
      </p:sp>
    </p:spTree>
    <p:extLst>
      <p:ext uri="{BB962C8B-B14F-4D97-AF65-F5344CB8AC3E}">
        <p14:creationId xmlns:p14="http://schemas.microsoft.com/office/powerpoint/2010/main" val="2352985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5 mins</a:t>
            </a:r>
            <a:endParaRPr lang="en-GB" dirty="0">
              <a:cs typeface="Calibri"/>
            </a:endParaRPr>
          </a:p>
          <a:p>
            <a:r>
              <a:rPr lang="en-GB" dirty="0"/>
              <a:t>What did they learn from the pre-training task ‘Content &amp; engagement’?</a:t>
            </a:r>
            <a:endParaRPr lang="en-GB" dirty="0">
              <a:cs typeface="Calibri" panose="020F0502020204030204"/>
            </a:endParaRPr>
          </a:p>
        </p:txBody>
      </p:sp>
      <p:sp>
        <p:nvSpPr>
          <p:cNvPr id="4" name="Slide Number Placeholder 3"/>
          <p:cNvSpPr>
            <a:spLocks noGrp="1"/>
          </p:cNvSpPr>
          <p:nvPr>
            <p:ph type="sldNum" sz="quarter" idx="5"/>
          </p:nvPr>
        </p:nvSpPr>
        <p:spPr/>
        <p:txBody>
          <a:bodyPr/>
          <a:lstStyle/>
          <a:p>
            <a:fld id="{75A390C6-5626-42E3-8F15-8F0B33772C0C}" type="slidenum">
              <a:rPr lang="en-GB" smtClean="0"/>
              <a:t>4</a:t>
            </a:fld>
            <a:endParaRPr lang="en-GB"/>
          </a:p>
        </p:txBody>
      </p:sp>
    </p:spTree>
    <p:extLst>
      <p:ext uri="{BB962C8B-B14F-4D97-AF65-F5344CB8AC3E}">
        <p14:creationId xmlns:p14="http://schemas.microsoft.com/office/powerpoint/2010/main" val="670112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5 mins</a:t>
            </a:r>
            <a:endParaRPr lang="en-US" dirty="0"/>
          </a:p>
          <a:p>
            <a:r>
              <a:rPr lang="en-GB" dirty="0"/>
              <a:t>Facilitator to discuss responses with the group and highlight emerging themes encouraging trainees to expand on their contributions.</a:t>
            </a:r>
            <a:endParaRPr lang="en-US" dirty="0">
              <a:cs typeface="Calibri"/>
            </a:endParaRPr>
          </a:p>
        </p:txBody>
      </p:sp>
      <p:sp>
        <p:nvSpPr>
          <p:cNvPr id="4" name="Slide Number Placeholder 3"/>
          <p:cNvSpPr>
            <a:spLocks noGrp="1"/>
          </p:cNvSpPr>
          <p:nvPr>
            <p:ph type="sldNum" sz="quarter" idx="5"/>
          </p:nvPr>
        </p:nvSpPr>
        <p:spPr/>
        <p:txBody>
          <a:bodyPr/>
          <a:lstStyle/>
          <a:p>
            <a:fld id="{75A390C6-5626-42E3-8F15-8F0B33772C0C}" type="slidenum">
              <a:rPr lang="en-GB" smtClean="0"/>
              <a:t>5</a:t>
            </a:fld>
            <a:endParaRPr lang="en-GB"/>
          </a:p>
        </p:txBody>
      </p:sp>
    </p:spTree>
    <p:extLst>
      <p:ext uri="{BB962C8B-B14F-4D97-AF65-F5344CB8AC3E}">
        <p14:creationId xmlns:p14="http://schemas.microsoft.com/office/powerpoint/2010/main" val="2556853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2 minutes</a:t>
            </a:r>
          </a:p>
          <a:p>
            <a:r>
              <a:rPr lang="en-GB"/>
              <a:t>1. Facilitator to explain the purpose of the training session as outlined above.</a:t>
            </a:r>
          </a:p>
          <a:p>
            <a:r>
              <a:rPr lang="en-GB"/>
              <a:t>2. The last point should encourage delegates to consider next steps i.e. sequencing and assessment of learning and will be drawn out at the end of the training.</a:t>
            </a:r>
          </a:p>
        </p:txBody>
      </p:sp>
      <p:sp>
        <p:nvSpPr>
          <p:cNvPr id="4" name="Slide Number Placeholder 3"/>
          <p:cNvSpPr>
            <a:spLocks noGrp="1"/>
          </p:cNvSpPr>
          <p:nvPr>
            <p:ph type="sldNum" sz="quarter" idx="5"/>
          </p:nvPr>
        </p:nvSpPr>
        <p:spPr/>
        <p:txBody>
          <a:bodyPr/>
          <a:lstStyle/>
          <a:p>
            <a:fld id="{75A390C6-5626-42E3-8F15-8F0B33772C0C}" type="slidenum">
              <a:rPr lang="en-GB" smtClean="0"/>
              <a:t>6</a:t>
            </a:fld>
            <a:endParaRPr lang="en-GB"/>
          </a:p>
        </p:txBody>
      </p:sp>
    </p:spTree>
    <p:extLst>
      <p:ext uri="{BB962C8B-B14F-4D97-AF65-F5344CB8AC3E}">
        <p14:creationId xmlns:p14="http://schemas.microsoft.com/office/powerpoint/2010/main" val="3041909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5 mins</a:t>
            </a:r>
          </a:p>
          <a:p>
            <a:r>
              <a:rPr lang="en-GB"/>
              <a:t>1. Facilitator to explain in further detail about the asynchronous learning review process:</a:t>
            </a:r>
          </a:p>
          <a:p>
            <a:pPr marL="0" indent="0">
              <a:buFont typeface="Arial" panose="020B0604020202020204" pitchFamily="34" charset="0"/>
              <a:buNone/>
            </a:pPr>
            <a:r>
              <a:rPr lang="en-GB"/>
              <a:t>a) Today you will taking part in online lesson reviews.</a:t>
            </a:r>
          </a:p>
          <a:p>
            <a:pPr marL="0" indent="0">
              <a:buFont typeface="Arial" panose="020B0604020202020204" pitchFamily="34" charset="0"/>
              <a:buNone/>
            </a:pPr>
            <a:r>
              <a:rPr lang="en-GB"/>
              <a:t>b) In a session or lesson teachers initiate learning moments with intended learner activity.</a:t>
            </a:r>
          </a:p>
          <a:p>
            <a:pPr marL="0" indent="0">
              <a:buFont typeface="Arial" panose="020B0604020202020204" pitchFamily="34" charset="0"/>
              <a:buNone/>
            </a:pPr>
            <a:r>
              <a:rPr lang="en-GB"/>
              <a:t>c) We’ll then talk about peer review and effective feedback and moving to action - how you might share best practice across your school or college?</a:t>
            </a:r>
          </a:p>
          <a:p>
            <a:endParaRPr lang="en-GB"/>
          </a:p>
        </p:txBody>
      </p:sp>
      <p:sp>
        <p:nvSpPr>
          <p:cNvPr id="4" name="Slide Number Placeholder 3"/>
          <p:cNvSpPr>
            <a:spLocks noGrp="1"/>
          </p:cNvSpPr>
          <p:nvPr>
            <p:ph type="sldNum" sz="quarter" idx="5"/>
          </p:nvPr>
        </p:nvSpPr>
        <p:spPr/>
        <p:txBody>
          <a:bodyPr/>
          <a:lstStyle/>
          <a:p>
            <a:fld id="{75A390C6-5626-42E3-8F15-8F0B33772C0C}" type="slidenum">
              <a:rPr lang="en-GB" smtClean="0"/>
              <a:t>7</a:t>
            </a:fld>
            <a:endParaRPr lang="en-GB"/>
          </a:p>
        </p:txBody>
      </p:sp>
    </p:spTree>
    <p:extLst>
      <p:ext uri="{BB962C8B-B14F-4D97-AF65-F5344CB8AC3E}">
        <p14:creationId xmlns:p14="http://schemas.microsoft.com/office/powerpoint/2010/main" val="3324323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2 mins</a:t>
            </a:r>
          </a:p>
          <a:p>
            <a:r>
              <a:rPr lang="en-GB"/>
              <a:t>1. Facilitator to explain the context below:</a:t>
            </a:r>
          </a:p>
          <a:p>
            <a:pPr marL="0" marR="0" lvl="0" indent="0" algn="l" defTabSz="914400" rtl="0" eaLnBrk="1" fontAlgn="auto" latinLnBrk="0" hangingPunct="1">
              <a:lnSpc>
                <a:spcPct val="100000"/>
              </a:lnSpc>
              <a:spcBef>
                <a:spcPts val="0"/>
              </a:spcBef>
              <a:spcAft>
                <a:spcPts val="0"/>
              </a:spcAft>
              <a:buClrTx/>
              <a:buSzTx/>
              <a:buFontTx/>
              <a:buNone/>
              <a:tabLst/>
              <a:defRPr/>
            </a:pPr>
            <a:r>
              <a:rPr lang="en-GB" i="1"/>
              <a:t>“The school is sending out work packs with some students accessing work via the website.  A teacher decided to record a narration on a PowerPoint to explain what was required in more detail.”		</a:t>
            </a:r>
          </a:p>
          <a:p>
            <a:endParaRPr lang="en-GB"/>
          </a:p>
        </p:txBody>
      </p:sp>
      <p:sp>
        <p:nvSpPr>
          <p:cNvPr id="4" name="Slide Number Placeholder 3"/>
          <p:cNvSpPr>
            <a:spLocks noGrp="1"/>
          </p:cNvSpPr>
          <p:nvPr>
            <p:ph type="sldNum" sz="quarter" idx="5"/>
          </p:nvPr>
        </p:nvSpPr>
        <p:spPr/>
        <p:txBody>
          <a:bodyPr/>
          <a:lstStyle/>
          <a:p>
            <a:fld id="{75A390C6-5626-42E3-8F15-8F0B33772C0C}" type="slidenum">
              <a:rPr lang="en-GB" smtClean="0"/>
              <a:t>8</a:t>
            </a:fld>
            <a:endParaRPr lang="en-GB"/>
          </a:p>
        </p:txBody>
      </p:sp>
    </p:spTree>
    <p:extLst>
      <p:ext uri="{BB962C8B-B14F-4D97-AF65-F5344CB8AC3E}">
        <p14:creationId xmlns:p14="http://schemas.microsoft.com/office/powerpoint/2010/main" val="3883143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10 mins</a:t>
            </a:r>
          </a:p>
          <a:p>
            <a:r>
              <a:rPr lang="en-GB"/>
              <a:t>1. Facilitator to explain the context and watch the clip together on the following slide.  If there are technical issues re: bandwidth then post the following URL in the chat and ask them to watch it outside of Teams.</a:t>
            </a:r>
            <a:endParaRPr lang="en-GB">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a:hlinkClick r:id="rId3"/>
              </a:rPr>
              <a:t>https://www.youtube.com/watch?v=Tex0mX_Rrwc&amp;feature=youtu.be</a:t>
            </a:r>
            <a:endParaRPr lang="en-GB"/>
          </a:p>
          <a:p>
            <a:pPr>
              <a:defRPr/>
            </a:pPr>
            <a:r>
              <a:rPr lang="en-GB"/>
              <a:t>2. The facilitator should time the activity them ask delegates to return to the main Teams window if necessary.</a:t>
            </a:r>
          </a:p>
          <a:p>
            <a:r>
              <a:rPr lang="en-GB">
                <a:cs typeface="Calibri" panose="020F0502020204030204"/>
              </a:rPr>
              <a:t>3. The facilitator should be available to support one to one if required.</a:t>
            </a:r>
          </a:p>
          <a:p>
            <a:endParaRPr lang="en-GB">
              <a:cs typeface="Calibri" panose="020F0502020204030204"/>
            </a:endParaRPr>
          </a:p>
        </p:txBody>
      </p:sp>
      <p:sp>
        <p:nvSpPr>
          <p:cNvPr id="4" name="Slide Number Placeholder 3"/>
          <p:cNvSpPr>
            <a:spLocks noGrp="1"/>
          </p:cNvSpPr>
          <p:nvPr>
            <p:ph type="sldNum" sz="quarter" idx="5"/>
          </p:nvPr>
        </p:nvSpPr>
        <p:spPr/>
        <p:txBody>
          <a:bodyPr/>
          <a:lstStyle/>
          <a:p>
            <a:fld id="{75A390C6-5626-42E3-8F15-8F0B33772C0C}" type="slidenum">
              <a:rPr lang="en-GB" smtClean="0"/>
              <a:t>9</a:t>
            </a:fld>
            <a:endParaRPr lang="en-GB"/>
          </a:p>
        </p:txBody>
      </p:sp>
    </p:spTree>
    <p:extLst>
      <p:ext uri="{BB962C8B-B14F-4D97-AF65-F5344CB8AC3E}">
        <p14:creationId xmlns:p14="http://schemas.microsoft.com/office/powerpoint/2010/main" val="2149821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EC2AA-C893-470C-9024-4FBD3167F4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FB98A7A-4360-497B-A561-0892BF848E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959C251-2761-4B34-A224-005B80A21162}"/>
              </a:ext>
            </a:extLst>
          </p:cNvPr>
          <p:cNvSpPr>
            <a:spLocks noGrp="1"/>
          </p:cNvSpPr>
          <p:nvPr>
            <p:ph type="dt" sz="half" idx="10"/>
          </p:nvPr>
        </p:nvSpPr>
        <p:spPr/>
        <p:txBody>
          <a:bodyPr/>
          <a:lstStyle/>
          <a:p>
            <a:fld id="{8AE44AF6-B3BF-4B61-A5DD-EDBC263C77E0}" type="datetimeFigureOut">
              <a:rPr lang="en-GB" smtClean="0"/>
              <a:t>17/10/2020</a:t>
            </a:fld>
            <a:endParaRPr lang="en-GB"/>
          </a:p>
        </p:txBody>
      </p:sp>
      <p:sp>
        <p:nvSpPr>
          <p:cNvPr id="5" name="Footer Placeholder 4">
            <a:extLst>
              <a:ext uri="{FF2B5EF4-FFF2-40B4-BE49-F238E27FC236}">
                <a16:creationId xmlns:a16="http://schemas.microsoft.com/office/drawing/2014/main" id="{5D1D17CF-17B5-4574-82B2-537A7DB44E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193AC82-B728-46AC-BD3C-69EEA1D619AF}"/>
              </a:ext>
            </a:extLst>
          </p:cNvPr>
          <p:cNvSpPr>
            <a:spLocks noGrp="1"/>
          </p:cNvSpPr>
          <p:nvPr>
            <p:ph type="sldNum" sz="quarter" idx="12"/>
          </p:nvPr>
        </p:nvSpPr>
        <p:spPr/>
        <p:txBody>
          <a:bodyPr/>
          <a:lstStyle/>
          <a:p>
            <a:fld id="{ACD9DB76-8F33-45BB-A8D5-13F8C7AB9591}" type="slidenum">
              <a:rPr lang="en-GB" smtClean="0"/>
              <a:t>‹#›</a:t>
            </a:fld>
            <a:endParaRPr lang="en-GB"/>
          </a:p>
        </p:txBody>
      </p:sp>
    </p:spTree>
    <p:extLst>
      <p:ext uri="{BB962C8B-B14F-4D97-AF65-F5344CB8AC3E}">
        <p14:creationId xmlns:p14="http://schemas.microsoft.com/office/powerpoint/2010/main" val="1487901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A5910-0285-428F-B87E-74229E163D5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82D9683-0484-497E-B22F-9AD7693705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568CCE-C6E8-4DF6-8409-A931DAF5FCE8}"/>
              </a:ext>
            </a:extLst>
          </p:cNvPr>
          <p:cNvSpPr>
            <a:spLocks noGrp="1"/>
          </p:cNvSpPr>
          <p:nvPr>
            <p:ph type="dt" sz="half" idx="10"/>
          </p:nvPr>
        </p:nvSpPr>
        <p:spPr/>
        <p:txBody>
          <a:bodyPr/>
          <a:lstStyle/>
          <a:p>
            <a:fld id="{8AE44AF6-B3BF-4B61-A5DD-EDBC263C77E0}" type="datetimeFigureOut">
              <a:rPr lang="en-GB" smtClean="0"/>
              <a:t>17/10/2020</a:t>
            </a:fld>
            <a:endParaRPr lang="en-GB"/>
          </a:p>
        </p:txBody>
      </p:sp>
      <p:sp>
        <p:nvSpPr>
          <p:cNvPr id="5" name="Footer Placeholder 4">
            <a:extLst>
              <a:ext uri="{FF2B5EF4-FFF2-40B4-BE49-F238E27FC236}">
                <a16:creationId xmlns:a16="http://schemas.microsoft.com/office/drawing/2014/main" id="{DAC73AD4-CCA6-4547-B1E0-EBCA00C94E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520C79-4157-47EA-908B-C83996585C06}"/>
              </a:ext>
            </a:extLst>
          </p:cNvPr>
          <p:cNvSpPr>
            <a:spLocks noGrp="1"/>
          </p:cNvSpPr>
          <p:nvPr>
            <p:ph type="sldNum" sz="quarter" idx="12"/>
          </p:nvPr>
        </p:nvSpPr>
        <p:spPr/>
        <p:txBody>
          <a:bodyPr/>
          <a:lstStyle/>
          <a:p>
            <a:fld id="{ACD9DB76-8F33-45BB-A8D5-13F8C7AB9591}" type="slidenum">
              <a:rPr lang="en-GB" smtClean="0"/>
              <a:t>‹#›</a:t>
            </a:fld>
            <a:endParaRPr lang="en-GB"/>
          </a:p>
        </p:txBody>
      </p:sp>
    </p:spTree>
    <p:extLst>
      <p:ext uri="{BB962C8B-B14F-4D97-AF65-F5344CB8AC3E}">
        <p14:creationId xmlns:p14="http://schemas.microsoft.com/office/powerpoint/2010/main" val="1388600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1FD674-5CFC-48A0-BD63-2F34C04AA54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C9FD723-0CEA-4FFF-ADE6-D72AB58928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B11D90-10DB-465A-9F99-A565AF260A87}"/>
              </a:ext>
            </a:extLst>
          </p:cNvPr>
          <p:cNvSpPr>
            <a:spLocks noGrp="1"/>
          </p:cNvSpPr>
          <p:nvPr>
            <p:ph type="dt" sz="half" idx="10"/>
          </p:nvPr>
        </p:nvSpPr>
        <p:spPr/>
        <p:txBody>
          <a:bodyPr/>
          <a:lstStyle/>
          <a:p>
            <a:fld id="{8AE44AF6-B3BF-4B61-A5DD-EDBC263C77E0}" type="datetimeFigureOut">
              <a:rPr lang="en-GB" smtClean="0"/>
              <a:t>17/10/2020</a:t>
            </a:fld>
            <a:endParaRPr lang="en-GB"/>
          </a:p>
        </p:txBody>
      </p:sp>
      <p:sp>
        <p:nvSpPr>
          <p:cNvPr id="5" name="Footer Placeholder 4">
            <a:extLst>
              <a:ext uri="{FF2B5EF4-FFF2-40B4-BE49-F238E27FC236}">
                <a16:creationId xmlns:a16="http://schemas.microsoft.com/office/drawing/2014/main" id="{B95D5600-88F7-4AA5-AB11-56CD2AE33F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FA8EF0-DE42-4B3A-BCC6-59E5830DE7C8}"/>
              </a:ext>
            </a:extLst>
          </p:cNvPr>
          <p:cNvSpPr>
            <a:spLocks noGrp="1"/>
          </p:cNvSpPr>
          <p:nvPr>
            <p:ph type="sldNum" sz="quarter" idx="12"/>
          </p:nvPr>
        </p:nvSpPr>
        <p:spPr/>
        <p:txBody>
          <a:bodyPr/>
          <a:lstStyle/>
          <a:p>
            <a:fld id="{ACD9DB76-8F33-45BB-A8D5-13F8C7AB9591}" type="slidenum">
              <a:rPr lang="en-GB" smtClean="0"/>
              <a:t>‹#›</a:t>
            </a:fld>
            <a:endParaRPr lang="en-GB"/>
          </a:p>
        </p:txBody>
      </p:sp>
    </p:spTree>
    <p:extLst>
      <p:ext uri="{BB962C8B-B14F-4D97-AF65-F5344CB8AC3E}">
        <p14:creationId xmlns:p14="http://schemas.microsoft.com/office/powerpoint/2010/main" val="2888867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3C0D8-90A8-4456-91BC-F23C7D52F31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0244E52-7376-4C29-9CA4-09E4D072109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920DC0C-3233-4EED-87D8-838B57F4AFDE}"/>
              </a:ext>
            </a:extLst>
          </p:cNvPr>
          <p:cNvSpPr>
            <a:spLocks noGrp="1"/>
          </p:cNvSpPr>
          <p:nvPr>
            <p:ph type="dt" sz="half" idx="10"/>
          </p:nvPr>
        </p:nvSpPr>
        <p:spPr/>
        <p:txBody>
          <a:bodyPr/>
          <a:lstStyle/>
          <a:p>
            <a:fld id="{8AE44AF6-B3BF-4B61-A5DD-EDBC263C77E0}" type="datetimeFigureOut">
              <a:rPr lang="en-GB" smtClean="0"/>
              <a:t>17/10/2020</a:t>
            </a:fld>
            <a:endParaRPr lang="en-GB"/>
          </a:p>
        </p:txBody>
      </p:sp>
      <p:sp>
        <p:nvSpPr>
          <p:cNvPr id="5" name="Footer Placeholder 4">
            <a:extLst>
              <a:ext uri="{FF2B5EF4-FFF2-40B4-BE49-F238E27FC236}">
                <a16:creationId xmlns:a16="http://schemas.microsoft.com/office/drawing/2014/main" id="{16FC2E81-6050-4911-B457-25F98F5B83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64A9299-39F8-4C78-B586-26E443039140}"/>
              </a:ext>
            </a:extLst>
          </p:cNvPr>
          <p:cNvSpPr>
            <a:spLocks noGrp="1"/>
          </p:cNvSpPr>
          <p:nvPr>
            <p:ph type="sldNum" sz="quarter" idx="12"/>
          </p:nvPr>
        </p:nvSpPr>
        <p:spPr/>
        <p:txBody>
          <a:bodyPr/>
          <a:lstStyle/>
          <a:p>
            <a:fld id="{ACD9DB76-8F33-45BB-A8D5-13F8C7AB9591}" type="slidenum">
              <a:rPr lang="en-GB" smtClean="0"/>
              <a:t>‹#›</a:t>
            </a:fld>
            <a:endParaRPr lang="en-GB"/>
          </a:p>
        </p:txBody>
      </p:sp>
    </p:spTree>
    <p:extLst>
      <p:ext uri="{BB962C8B-B14F-4D97-AF65-F5344CB8AC3E}">
        <p14:creationId xmlns:p14="http://schemas.microsoft.com/office/powerpoint/2010/main" val="527833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61D2D-8218-4014-8807-BCAA1086BD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F57C5E6-E3AA-4B7E-A375-44FFC58A7A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5B226D-D9C7-4E7A-A0BD-481B8DA007FC}"/>
              </a:ext>
            </a:extLst>
          </p:cNvPr>
          <p:cNvSpPr>
            <a:spLocks noGrp="1"/>
          </p:cNvSpPr>
          <p:nvPr>
            <p:ph type="dt" sz="half" idx="10"/>
          </p:nvPr>
        </p:nvSpPr>
        <p:spPr/>
        <p:txBody>
          <a:bodyPr/>
          <a:lstStyle/>
          <a:p>
            <a:fld id="{8AE44AF6-B3BF-4B61-A5DD-EDBC263C77E0}" type="datetimeFigureOut">
              <a:rPr lang="en-GB" smtClean="0"/>
              <a:t>17/10/2020</a:t>
            </a:fld>
            <a:endParaRPr lang="en-GB"/>
          </a:p>
        </p:txBody>
      </p:sp>
      <p:sp>
        <p:nvSpPr>
          <p:cNvPr id="5" name="Footer Placeholder 4">
            <a:extLst>
              <a:ext uri="{FF2B5EF4-FFF2-40B4-BE49-F238E27FC236}">
                <a16:creationId xmlns:a16="http://schemas.microsoft.com/office/drawing/2014/main" id="{D6876435-F428-4B0A-9F62-2B685B7CFF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B36BF33-D63D-4B65-B7C0-716302A6A4D3}"/>
              </a:ext>
            </a:extLst>
          </p:cNvPr>
          <p:cNvSpPr>
            <a:spLocks noGrp="1"/>
          </p:cNvSpPr>
          <p:nvPr>
            <p:ph type="sldNum" sz="quarter" idx="12"/>
          </p:nvPr>
        </p:nvSpPr>
        <p:spPr/>
        <p:txBody>
          <a:bodyPr/>
          <a:lstStyle/>
          <a:p>
            <a:fld id="{ACD9DB76-8F33-45BB-A8D5-13F8C7AB9591}" type="slidenum">
              <a:rPr lang="en-GB" smtClean="0"/>
              <a:t>‹#›</a:t>
            </a:fld>
            <a:endParaRPr lang="en-GB"/>
          </a:p>
        </p:txBody>
      </p:sp>
    </p:spTree>
    <p:extLst>
      <p:ext uri="{BB962C8B-B14F-4D97-AF65-F5344CB8AC3E}">
        <p14:creationId xmlns:p14="http://schemas.microsoft.com/office/powerpoint/2010/main" val="853171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B6618-32BE-46D0-85E5-8D432F82A41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7DB3A2D-FB75-4C27-909A-902EE10219B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6760952-5B2A-413F-BD46-D0B24DD14B9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CD64F59-8D92-4544-8722-222D3D6427D5}"/>
              </a:ext>
            </a:extLst>
          </p:cNvPr>
          <p:cNvSpPr>
            <a:spLocks noGrp="1"/>
          </p:cNvSpPr>
          <p:nvPr>
            <p:ph type="dt" sz="half" idx="10"/>
          </p:nvPr>
        </p:nvSpPr>
        <p:spPr/>
        <p:txBody>
          <a:bodyPr/>
          <a:lstStyle/>
          <a:p>
            <a:fld id="{8AE44AF6-B3BF-4B61-A5DD-EDBC263C77E0}" type="datetimeFigureOut">
              <a:rPr lang="en-GB" smtClean="0"/>
              <a:t>17/10/2020</a:t>
            </a:fld>
            <a:endParaRPr lang="en-GB"/>
          </a:p>
        </p:txBody>
      </p:sp>
      <p:sp>
        <p:nvSpPr>
          <p:cNvPr id="6" name="Footer Placeholder 5">
            <a:extLst>
              <a:ext uri="{FF2B5EF4-FFF2-40B4-BE49-F238E27FC236}">
                <a16:creationId xmlns:a16="http://schemas.microsoft.com/office/drawing/2014/main" id="{15816433-49B1-4121-8F99-106F7758D89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38958AB-B9D0-4ACC-BCDB-322D8847A629}"/>
              </a:ext>
            </a:extLst>
          </p:cNvPr>
          <p:cNvSpPr>
            <a:spLocks noGrp="1"/>
          </p:cNvSpPr>
          <p:nvPr>
            <p:ph type="sldNum" sz="quarter" idx="12"/>
          </p:nvPr>
        </p:nvSpPr>
        <p:spPr/>
        <p:txBody>
          <a:bodyPr/>
          <a:lstStyle/>
          <a:p>
            <a:fld id="{ACD9DB76-8F33-45BB-A8D5-13F8C7AB9591}" type="slidenum">
              <a:rPr lang="en-GB" smtClean="0"/>
              <a:t>‹#›</a:t>
            </a:fld>
            <a:endParaRPr lang="en-GB"/>
          </a:p>
        </p:txBody>
      </p:sp>
    </p:spTree>
    <p:extLst>
      <p:ext uri="{BB962C8B-B14F-4D97-AF65-F5344CB8AC3E}">
        <p14:creationId xmlns:p14="http://schemas.microsoft.com/office/powerpoint/2010/main" val="273027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24C88-D442-4969-A27B-035655FE786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2A255EB-4C69-4BA4-BFD0-768FBB0340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6ED421-4B64-49D6-817C-B580E66D442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73704A8-CEA2-4D06-812F-536797259C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1DD3836-86E0-4481-8DDB-EF4DBEFC0FF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8EEB9D8-9A39-4A2D-9AF8-E2F039F631D3}"/>
              </a:ext>
            </a:extLst>
          </p:cNvPr>
          <p:cNvSpPr>
            <a:spLocks noGrp="1"/>
          </p:cNvSpPr>
          <p:nvPr>
            <p:ph type="dt" sz="half" idx="10"/>
          </p:nvPr>
        </p:nvSpPr>
        <p:spPr/>
        <p:txBody>
          <a:bodyPr/>
          <a:lstStyle/>
          <a:p>
            <a:fld id="{8AE44AF6-B3BF-4B61-A5DD-EDBC263C77E0}" type="datetimeFigureOut">
              <a:rPr lang="en-GB" smtClean="0"/>
              <a:t>17/10/2020</a:t>
            </a:fld>
            <a:endParaRPr lang="en-GB"/>
          </a:p>
        </p:txBody>
      </p:sp>
      <p:sp>
        <p:nvSpPr>
          <p:cNvPr id="8" name="Footer Placeholder 7">
            <a:extLst>
              <a:ext uri="{FF2B5EF4-FFF2-40B4-BE49-F238E27FC236}">
                <a16:creationId xmlns:a16="http://schemas.microsoft.com/office/drawing/2014/main" id="{29D0194E-CF0A-4B89-A3ED-1164C308E68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848032D-BEAA-41EA-A83B-8A21E565FCCE}"/>
              </a:ext>
            </a:extLst>
          </p:cNvPr>
          <p:cNvSpPr>
            <a:spLocks noGrp="1"/>
          </p:cNvSpPr>
          <p:nvPr>
            <p:ph type="sldNum" sz="quarter" idx="12"/>
          </p:nvPr>
        </p:nvSpPr>
        <p:spPr/>
        <p:txBody>
          <a:bodyPr/>
          <a:lstStyle/>
          <a:p>
            <a:fld id="{ACD9DB76-8F33-45BB-A8D5-13F8C7AB9591}" type="slidenum">
              <a:rPr lang="en-GB" smtClean="0"/>
              <a:t>‹#›</a:t>
            </a:fld>
            <a:endParaRPr lang="en-GB"/>
          </a:p>
        </p:txBody>
      </p:sp>
    </p:spTree>
    <p:extLst>
      <p:ext uri="{BB962C8B-B14F-4D97-AF65-F5344CB8AC3E}">
        <p14:creationId xmlns:p14="http://schemas.microsoft.com/office/powerpoint/2010/main" val="1768026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7DCA3-8377-436E-A20E-EC7B8F498E3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382EEC6-A169-4043-95A4-B490434CA6DF}"/>
              </a:ext>
            </a:extLst>
          </p:cNvPr>
          <p:cNvSpPr>
            <a:spLocks noGrp="1"/>
          </p:cNvSpPr>
          <p:nvPr>
            <p:ph type="dt" sz="half" idx="10"/>
          </p:nvPr>
        </p:nvSpPr>
        <p:spPr/>
        <p:txBody>
          <a:bodyPr/>
          <a:lstStyle/>
          <a:p>
            <a:fld id="{8AE44AF6-B3BF-4B61-A5DD-EDBC263C77E0}" type="datetimeFigureOut">
              <a:rPr lang="en-GB" smtClean="0"/>
              <a:t>17/10/2020</a:t>
            </a:fld>
            <a:endParaRPr lang="en-GB"/>
          </a:p>
        </p:txBody>
      </p:sp>
      <p:sp>
        <p:nvSpPr>
          <p:cNvPr id="4" name="Footer Placeholder 3">
            <a:extLst>
              <a:ext uri="{FF2B5EF4-FFF2-40B4-BE49-F238E27FC236}">
                <a16:creationId xmlns:a16="http://schemas.microsoft.com/office/drawing/2014/main" id="{AC0FB3CA-9230-4ECB-86AF-1BA5B1E71A0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3B83786-67B1-438E-88D0-19557560EA21}"/>
              </a:ext>
            </a:extLst>
          </p:cNvPr>
          <p:cNvSpPr>
            <a:spLocks noGrp="1"/>
          </p:cNvSpPr>
          <p:nvPr>
            <p:ph type="sldNum" sz="quarter" idx="12"/>
          </p:nvPr>
        </p:nvSpPr>
        <p:spPr/>
        <p:txBody>
          <a:bodyPr/>
          <a:lstStyle/>
          <a:p>
            <a:fld id="{ACD9DB76-8F33-45BB-A8D5-13F8C7AB9591}" type="slidenum">
              <a:rPr lang="en-GB" smtClean="0"/>
              <a:t>‹#›</a:t>
            </a:fld>
            <a:endParaRPr lang="en-GB"/>
          </a:p>
        </p:txBody>
      </p:sp>
    </p:spTree>
    <p:extLst>
      <p:ext uri="{BB962C8B-B14F-4D97-AF65-F5344CB8AC3E}">
        <p14:creationId xmlns:p14="http://schemas.microsoft.com/office/powerpoint/2010/main" val="2851404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E9617A-D288-4DE6-9EC2-C71C6513FB11}"/>
              </a:ext>
            </a:extLst>
          </p:cNvPr>
          <p:cNvSpPr>
            <a:spLocks noGrp="1"/>
          </p:cNvSpPr>
          <p:nvPr>
            <p:ph type="dt" sz="half" idx="10"/>
          </p:nvPr>
        </p:nvSpPr>
        <p:spPr/>
        <p:txBody>
          <a:bodyPr/>
          <a:lstStyle/>
          <a:p>
            <a:fld id="{8AE44AF6-B3BF-4B61-A5DD-EDBC263C77E0}" type="datetimeFigureOut">
              <a:rPr lang="en-GB" smtClean="0"/>
              <a:t>17/10/2020</a:t>
            </a:fld>
            <a:endParaRPr lang="en-GB"/>
          </a:p>
        </p:txBody>
      </p:sp>
      <p:sp>
        <p:nvSpPr>
          <p:cNvPr id="3" name="Footer Placeholder 2">
            <a:extLst>
              <a:ext uri="{FF2B5EF4-FFF2-40B4-BE49-F238E27FC236}">
                <a16:creationId xmlns:a16="http://schemas.microsoft.com/office/drawing/2014/main" id="{DC767704-52FA-4808-A3B6-E1B6E6C1620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C5C9A5A-F629-4D3B-92C5-584F98D5E494}"/>
              </a:ext>
            </a:extLst>
          </p:cNvPr>
          <p:cNvSpPr>
            <a:spLocks noGrp="1"/>
          </p:cNvSpPr>
          <p:nvPr>
            <p:ph type="sldNum" sz="quarter" idx="12"/>
          </p:nvPr>
        </p:nvSpPr>
        <p:spPr/>
        <p:txBody>
          <a:bodyPr/>
          <a:lstStyle/>
          <a:p>
            <a:fld id="{ACD9DB76-8F33-45BB-A8D5-13F8C7AB9591}" type="slidenum">
              <a:rPr lang="en-GB" smtClean="0"/>
              <a:t>‹#›</a:t>
            </a:fld>
            <a:endParaRPr lang="en-GB"/>
          </a:p>
        </p:txBody>
      </p:sp>
    </p:spTree>
    <p:extLst>
      <p:ext uri="{BB962C8B-B14F-4D97-AF65-F5344CB8AC3E}">
        <p14:creationId xmlns:p14="http://schemas.microsoft.com/office/powerpoint/2010/main" val="940789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1E272-E061-482E-9E0F-E0DDBE994D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2CBFD7B-5810-4CB1-AECC-DB01EE116C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F2F1B31-2763-4FF4-8069-B9963C8AE6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C11D02-92F2-413A-805F-E2072D555E64}"/>
              </a:ext>
            </a:extLst>
          </p:cNvPr>
          <p:cNvSpPr>
            <a:spLocks noGrp="1"/>
          </p:cNvSpPr>
          <p:nvPr>
            <p:ph type="dt" sz="half" idx="10"/>
          </p:nvPr>
        </p:nvSpPr>
        <p:spPr/>
        <p:txBody>
          <a:bodyPr/>
          <a:lstStyle/>
          <a:p>
            <a:fld id="{8AE44AF6-B3BF-4B61-A5DD-EDBC263C77E0}" type="datetimeFigureOut">
              <a:rPr lang="en-GB" smtClean="0"/>
              <a:t>17/10/2020</a:t>
            </a:fld>
            <a:endParaRPr lang="en-GB"/>
          </a:p>
        </p:txBody>
      </p:sp>
      <p:sp>
        <p:nvSpPr>
          <p:cNvPr id="6" name="Footer Placeholder 5">
            <a:extLst>
              <a:ext uri="{FF2B5EF4-FFF2-40B4-BE49-F238E27FC236}">
                <a16:creationId xmlns:a16="http://schemas.microsoft.com/office/drawing/2014/main" id="{B0D58EF6-1CC3-44DF-860F-9BB08744E76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3930DE1-094F-49ED-B131-28EFC02F8C01}"/>
              </a:ext>
            </a:extLst>
          </p:cNvPr>
          <p:cNvSpPr>
            <a:spLocks noGrp="1"/>
          </p:cNvSpPr>
          <p:nvPr>
            <p:ph type="sldNum" sz="quarter" idx="12"/>
          </p:nvPr>
        </p:nvSpPr>
        <p:spPr/>
        <p:txBody>
          <a:bodyPr/>
          <a:lstStyle/>
          <a:p>
            <a:fld id="{ACD9DB76-8F33-45BB-A8D5-13F8C7AB9591}" type="slidenum">
              <a:rPr lang="en-GB" smtClean="0"/>
              <a:t>‹#›</a:t>
            </a:fld>
            <a:endParaRPr lang="en-GB"/>
          </a:p>
        </p:txBody>
      </p:sp>
    </p:spTree>
    <p:extLst>
      <p:ext uri="{BB962C8B-B14F-4D97-AF65-F5344CB8AC3E}">
        <p14:creationId xmlns:p14="http://schemas.microsoft.com/office/powerpoint/2010/main" val="994523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3040F-D6DB-4E5B-913C-A81F494081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646FA0A-5366-47A6-9D98-970A4C50D6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E5344A6-5CAF-4AD8-A6E5-74DDBFD32F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102D07-7A25-453D-BB0C-9762EF15CDA1}"/>
              </a:ext>
            </a:extLst>
          </p:cNvPr>
          <p:cNvSpPr>
            <a:spLocks noGrp="1"/>
          </p:cNvSpPr>
          <p:nvPr>
            <p:ph type="dt" sz="half" idx="10"/>
          </p:nvPr>
        </p:nvSpPr>
        <p:spPr/>
        <p:txBody>
          <a:bodyPr/>
          <a:lstStyle/>
          <a:p>
            <a:fld id="{8AE44AF6-B3BF-4B61-A5DD-EDBC263C77E0}" type="datetimeFigureOut">
              <a:rPr lang="en-GB" smtClean="0"/>
              <a:t>17/10/2020</a:t>
            </a:fld>
            <a:endParaRPr lang="en-GB"/>
          </a:p>
        </p:txBody>
      </p:sp>
      <p:sp>
        <p:nvSpPr>
          <p:cNvPr id="6" name="Footer Placeholder 5">
            <a:extLst>
              <a:ext uri="{FF2B5EF4-FFF2-40B4-BE49-F238E27FC236}">
                <a16:creationId xmlns:a16="http://schemas.microsoft.com/office/drawing/2014/main" id="{E21B703B-EB01-4F0F-BB86-0DB4ADAF4A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164DCB6-B05A-4868-9BCB-0BB03C4585FC}"/>
              </a:ext>
            </a:extLst>
          </p:cNvPr>
          <p:cNvSpPr>
            <a:spLocks noGrp="1"/>
          </p:cNvSpPr>
          <p:nvPr>
            <p:ph type="sldNum" sz="quarter" idx="12"/>
          </p:nvPr>
        </p:nvSpPr>
        <p:spPr/>
        <p:txBody>
          <a:bodyPr/>
          <a:lstStyle/>
          <a:p>
            <a:fld id="{ACD9DB76-8F33-45BB-A8D5-13F8C7AB9591}" type="slidenum">
              <a:rPr lang="en-GB" smtClean="0"/>
              <a:t>‹#›</a:t>
            </a:fld>
            <a:endParaRPr lang="en-GB"/>
          </a:p>
        </p:txBody>
      </p:sp>
    </p:spTree>
    <p:extLst>
      <p:ext uri="{BB962C8B-B14F-4D97-AF65-F5344CB8AC3E}">
        <p14:creationId xmlns:p14="http://schemas.microsoft.com/office/powerpoint/2010/main" val="163833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E2A076-E64F-462A-86D1-B715E7D618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5A4CD7B-81FC-4EAA-96B4-45C284C86D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68140BB-9703-47A2-BEEB-42B5968612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E44AF6-B3BF-4B61-A5DD-EDBC263C77E0}" type="datetimeFigureOut">
              <a:rPr lang="en-GB" smtClean="0"/>
              <a:t>17/10/2020</a:t>
            </a:fld>
            <a:endParaRPr lang="en-GB"/>
          </a:p>
        </p:txBody>
      </p:sp>
      <p:sp>
        <p:nvSpPr>
          <p:cNvPr id="5" name="Footer Placeholder 4">
            <a:extLst>
              <a:ext uri="{FF2B5EF4-FFF2-40B4-BE49-F238E27FC236}">
                <a16:creationId xmlns:a16="http://schemas.microsoft.com/office/drawing/2014/main" id="{2001EFE7-E272-48A3-8400-D94EB8CB4B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1A6E675-5C84-454C-A02E-FF2C173FC1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D9DB76-8F33-45BB-A8D5-13F8C7AB9591}" type="slidenum">
              <a:rPr lang="en-GB" smtClean="0"/>
              <a:t>‹#›</a:t>
            </a:fld>
            <a:endParaRPr lang="en-GB"/>
          </a:p>
        </p:txBody>
      </p:sp>
    </p:spTree>
    <p:extLst>
      <p:ext uri="{BB962C8B-B14F-4D97-AF65-F5344CB8AC3E}">
        <p14:creationId xmlns:p14="http://schemas.microsoft.com/office/powerpoint/2010/main" val="3841019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ideo" Target="https://www.youtube.com/embed/Tex0mX_Rrwc?feature=oembed" TargetMode="Externa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A12CE7-89FF-4E73-A272-D87CDB18AB85}"/>
              </a:ext>
            </a:extLst>
          </p:cNvPr>
          <p:cNvSpPr/>
          <p:nvPr/>
        </p:nvSpPr>
        <p:spPr>
          <a:xfrm>
            <a:off x="6096000" y="5595534"/>
            <a:ext cx="1613647" cy="7547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CFDB9B8-5AE3-4425-8B03-978C81C00D5E}"/>
              </a:ext>
            </a:extLst>
          </p:cNvPr>
          <p:cNvSpPr>
            <a:spLocks noGrp="1"/>
          </p:cNvSpPr>
          <p:nvPr>
            <p:ph type="ctrTitle"/>
          </p:nvPr>
        </p:nvSpPr>
        <p:spPr>
          <a:xfrm>
            <a:off x="6069422" y="1528122"/>
            <a:ext cx="5732929" cy="2387600"/>
          </a:xfrm>
        </p:spPr>
        <p:txBody>
          <a:bodyPr>
            <a:normAutofit fontScale="90000"/>
          </a:bodyPr>
          <a:lstStyle/>
          <a:p>
            <a:pPr algn="l"/>
            <a:r>
              <a:rPr lang="en-GB" sz="6600" b="1">
                <a:solidFill>
                  <a:schemeClr val="accent1">
                    <a:lumMod val="50000"/>
                  </a:schemeClr>
                </a:solidFill>
              </a:rPr>
              <a:t>What does good look like?</a:t>
            </a:r>
          </a:p>
        </p:txBody>
      </p:sp>
      <p:sp>
        <p:nvSpPr>
          <p:cNvPr id="3" name="Subtitle 2">
            <a:extLst>
              <a:ext uri="{FF2B5EF4-FFF2-40B4-BE49-F238E27FC236}">
                <a16:creationId xmlns:a16="http://schemas.microsoft.com/office/drawing/2014/main" id="{098C2F30-E0D7-437A-B2D2-F49ECF5A9869}"/>
              </a:ext>
            </a:extLst>
          </p:cNvPr>
          <p:cNvSpPr>
            <a:spLocks noGrp="1"/>
          </p:cNvSpPr>
          <p:nvPr>
            <p:ph type="subTitle" idx="1"/>
          </p:nvPr>
        </p:nvSpPr>
        <p:spPr>
          <a:xfrm>
            <a:off x="6096000" y="4166304"/>
            <a:ext cx="5172635" cy="728662"/>
          </a:xfrm>
        </p:spPr>
        <p:txBody>
          <a:bodyPr>
            <a:normAutofit lnSpcReduction="10000"/>
          </a:bodyPr>
          <a:lstStyle/>
          <a:p>
            <a:pPr algn="l"/>
            <a:r>
              <a:rPr lang="en-GB" b="1" i="1">
                <a:solidFill>
                  <a:schemeClr val="accent1">
                    <a:lumMod val="50000"/>
                  </a:schemeClr>
                </a:solidFill>
              </a:rPr>
              <a:t>Effective asynchronous lesson review and design</a:t>
            </a:r>
          </a:p>
        </p:txBody>
      </p:sp>
      <p:pic>
        <p:nvPicPr>
          <p:cNvPr id="1028" name="Picture 4">
            <a:extLst>
              <a:ext uri="{FF2B5EF4-FFF2-40B4-BE49-F238E27FC236}">
                <a16:creationId xmlns:a16="http://schemas.microsoft.com/office/drawing/2014/main" id="{D0FA4CD0-FA41-4924-9620-C5716FFE93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3784" y="5668140"/>
            <a:ext cx="1513111" cy="60954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32BBD5CB-4E42-4E25-AC17-447D93C872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64605" y="5595534"/>
            <a:ext cx="3142666" cy="754760"/>
          </a:xfrm>
          <a:prstGeom prst="rect">
            <a:avLst/>
          </a:prstGeom>
        </p:spPr>
      </p:pic>
    </p:spTree>
    <p:extLst>
      <p:ext uri="{BB962C8B-B14F-4D97-AF65-F5344CB8AC3E}">
        <p14:creationId xmlns:p14="http://schemas.microsoft.com/office/powerpoint/2010/main" val="30975099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7" name="Picture 7">
            <a:hlinkClick r:id="" action="ppaction://media"/>
            <a:extLst>
              <a:ext uri="{FF2B5EF4-FFF2-40B4-BE49-F238E27FC236}">
                <a16:creationId xmlns:a16="http://schemas.microsoft.com/office/drawing/2014/main" id="{F7534801-4780-44A2-9352-28D0B2626E15}"/>
              </a:ext>
            </a:extLst>
          </p:cNvPr>
          <p:cNvPicPr>
            <a:picLocks noRot="1" noChangeAspect="1"/>
          </p:cNvPicPr>
          <p:nvPr>
            <a:videoFile r:link="rId1"/>
          </p:nvPr>
        </p:nvPicPr>
        <p:blipFill>
          <a:blip r:embed="rId4"/>
          <a:stretch>
            <a:fillRect/>
          </a:stretch>
        </p:blipFill>
        <p:spPr>
          <a:xfrm>
            <a:off x="712664" y="158812"/>
            <a:ext cx="10690411" cy="6516218"/>
          </a:xfrm>
          <a:prstGeom prst="rect">
            <a:avLst/>
          </a:prstGeom>
        </p:spPr>
      </p:pic>
    </p:spTree>
    <p:extLst>
      <p:ext uri="{BB962C8B-B14F-4D97-AF65-F5344CB8AC3E}">
        <p14:creationId xmlns:p14="http://schemas.microsoft.com/office/powerpoint/2010/main" val="4014843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6F0001-FC19-442D-BA13-7EB66BA5EB15}"/>
              </a:ext>
            </a:extLst>
          </p:cNvPr>
          <p:cNvSpPr>
            <a:spLocks noGrp="1"/>
          </p:cNvSpPr>
          <p:nvPr>
            <p:ph type="title"/>
          </p:nvPr>
        </p:nvSpPr>
        <p:spPr>
          <a:xfrm>
            <a:off x="685800" y="365125"/>
            <a:ext cx="10668000" cy="1325563"/>
          </a:xfrm>
        </p:spPr>
        <p:txBody>
          <a:bodyPr/>
          <a:lstStyle/>
          <a:p>
            <a:r>
              <a:rPr lang="en-GB" b="1">
                <a:solidFill>
                  <a:schemeClr val="accent1">
                    <a:lumMod val="50000"/>
                  </a:schemeClr>
                </a:solidFill>
              </a:rPr>
              <a:t>Learning moments – something like this….</a:t>
            </a:r>
          </a:p>
        </p:txBody>
      </p:sp>
      <p:graphicFrame>
        <p:nvGraphicFramePr>
          <p:cNvPr id="2" name="Table 2">
            <a:extLst>
              <a:ext uri="{FF2B5EF4-FFF2-40B4-BE49-F238E27FC236}">
                <a16:creationId xmlns:a16="http://schemas.microsoft.com/office/drawing/2014/main" id="{8F5031A5-E462-4437-AA69-FD80C37369C9}"/>
              </a:ext>
            </a:extLst>
          </p:cNvPr>
          <p:cNvGraphicFramePr>
            <a:graphicFrameLocks noGrp="1"/>
          </p:cNvGraphicFramePr>
          <p:nvPr>
            <p:extLst>
              <p:ext uri="{D42A27DB-BD31-4B8C-83A1-F6EECF244321}">
                <p14:modId xmlns:p14="http://schemas.microsoft.com/office/powerpoint/2010/main" val="631537460"/>
              </p:ext>
            </p:extLst>
          </p:nvPr>
        </p:nvGraphicFramePr>
        <p:xfrm>
          <a:off x="685800" y="1828800"/>
          <a:ext cx="10668000" cy="4614897"/>
        </p:xfrm>
        <a:graphic>
          <a:graphicData uri="http://schemas.openxmlformats.org/drawingml/2006/table">
            <a:tbl>
              <a:tblPr firstRow="1" bandRow="1">
                <a:tableStyleId>{5C22544A-7EE6-4342-B048-85BDC9FD1C3A}</a:tableStyleId>
              </a:tblPr>
              <a:tblGrid>
                <a:gridCol w="5496340">
                  <a:extLst>
                    <a:ext uri="{9D8B030D-6E8A-4147-A177-3AD203B41FA5}">
                      <a16:colId xmlns:a16="http://schemas.microsoft.com/office/drawing/2014/main" val="2248895541"/>
                    </a:ext>
                  </a:extLst>
                </a:gridCol>
                <a:gridCol w="5171660">
                  <a:extLst>
                    <a:ext uri="{9D8B030D-6E8A-4147-A177-3AD203B41FA5}">
                      <a16:colId xmlns:a16="http://schemas.microsoft.com/office/drawing/2014/main" val="334663151"/>
                    </a:ext>
                  </a:extLst>
                </a:gridCol>
              </a:tblGrid>
              <a:tr h="230264">
                <a:tc>
                  <a:txBody>
                    <a:bodyPr/>
                    <a:lstStyle/>
                    <a:p>
                      <a:r>
                        <a:rPr lang="en-GB" sz="2000"/>
                        <a:t>Teacher activity</a:t>
                      </a:r>
                    </a:p>
                  </a:txBody>
                  <a:tcPr/>
                </a:tc>
                <a:tc>
                  <a:txBody>
                    <a:bodyPr/>
                    <a:lstStyle/>
                    <a:p>
                      <a:r>
                        <a:rPr lang="en-GB" sz="2000"/>
                        <a:t>Expected learner activity</a:t>
                      </a:r>
                    </a:p>
                  </a:txBody>
                  <a:tcPr/>
                </a:tc>
                <a:extLst>
                  <a:ext uri="{0D108BD9-81ED-4DB2-BD59-A6C34878D82A}">
                    <a16:rowId xmlns:a16="http://schemas.microsoft.com/office/drawing/2014/main" val="4287709128"/>
                  </a:ext>
                </a:extLst>
              </a:tr>
              <a:tr h="3990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solidFill>
                            <a:schemeClr val="accent1">
                              <a:lumMod val="50000"/>
                            </a:schemeClr>
                          </a:solidFill>
                        </a:rPr>
                        <a:t>1. Intro to lesson</a:t>
                      </a:r>
                    </a:p>
                  </a:txBody>
                  <a:tcPr/>
                </a:tc>
                <a:tc>
                  <a:txBody>
                    <a:bodyPr/>
                    <a:lstStyle/>
                    <a:p>
                      <a:r>
                        <a:rPr lang="en-GB" sz="1600">
                          <a:solidFill>
                            <a:schemeClr val="accent1">
                              <a:lumMod val="50000"/>
                            </a:schemeClr>
                          </a:solidFill>
                        </a:rPr>
                        <a:t>1. Students accessing the pdf/PowerPoint</a:t>
                      </a:r>
                    </a:p>
                  </a:txBody>
                  <a:tcPr/>
                </a:tc>
                <a:extLst>
                  <a:ext uri="{0D108BD9-81ED-4DB2-BD59-A6C34878D82A}">
                    <a16:rowId xmlns:a16="http://schemas.microsoft.com/office/drawing/2014/main" val="1362035887"/>
                  </a:ext>
                </a:extLst>
              </a:tr>
              <a:tr h="399062">
                <a:tc>
                  <a:txBody>
                    <a:bodyPr/>
                    <a:lstStyle/>
                    <a:p>
                      <a:r>
                        <a:rPr lang="en-GB" sz="1600">
                          <a:solidFill>
                            <a:schemeClr val="accent1">
                              <a:lumMod val="50000"/>
                            </a:schemeClr>
                          </a:solidFill>
                        </a:rPr>
                        <a:t>2. Step – explains context and writer’s message</a:t>
                      </a:r>
                    </a:p>
                  </a:txBody>
                  <a:tcPr/>
                </a:tc>
                <a:tc>
                  <a:txBody>
                    <a:bodyPr/>
                    <a:lstStyle/>
                    <a:p>
                      <a:r>
                        <a:rPr lang="en-GB" sz="1600">
                          <a:solidFill>
                            <a:schemeClr val="accent1">
                              <a:lumMod val="50000"/>
                            </a:schemeClr>
                          </a:solidFill>
                        </a:rPr>
                        <a:t>2. Students listening then making notes</a:t>
                      </a:r>
                    </a:p>
                  </a:txBody>
                  <a:tcPr/>
                </a:tc>
                <a:extLst>
                  <a:ext uri="{0D108BD9-81ED-4DB2-BD59-A6C34878D82A}">
                    <a16:rowId xmlns:a16="http://schemas.microsoft.com/office/drawing/2014/main" val="1587769333"/>
                  </a:ext>
                </a:extLst>
              </a:tr>
              <a:tr h="3990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solidFill>
                            <a:schemeClr val="accent1">
                              <a:lumMod val="50000"/>
                            </a:schemeClr>
                          </a:solidFill>
                        </a:rPr>
                        <a:t>3. Recaps on learning so far</a:t>
                      </a:r>
                    </a:p>
                  </a:txBody>
                  <a:tcPr/>
                </a:tc>
                <a:tc>
                  <a:txBody>
                    <a:bodyPr/>
                    <a:lstStyle/>
                    <a:p>
                      <a:r>
                        <a:rPr lang="en-GB" sz="1600">
                          <a:solidFill>
                            <a:schemeClr val="accent1">
                              <a:lumMod val="50000"/>
                            </a:schemeClr>
                          </a:solidFill>
                        </a:rPr>
                        <a:t>3. Students listening</a:t>
                      </a:r>
                    </a:p>
                  </a:txBody>
                  <a:tcPr/>
                </a:tc>
                <a:extLst>
                  <a:ext uri="{0D108BD9-81ED-4DB2-BD59-A6C34878D82A}">
                    <a16:rowId xmlns:a16="http://schemas.microsoft.com/office/drawing/2014/main" val="3847733819"/>
                  </a:ext>
                </a:extLst>
              </a:tr>
              <a:tr h="3990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solidFill>
                            <a:schemeClr val="accent1">
                              <a:lumMod val="50000"/>
                            </a:schemeClr>
                          </a:solidFill>
                        </a:rPr>
                        <a:t>4. Poem read out and where it fits in the anthology</a:t>
                      </a:r>
                    </a:p>
                  </a:txBody>
                  <a:tcPr/>
                </a:tc>
                <a:tc>
                  <a:txBody>
                    <a:bodyPr/>
                    <a:lstStyle/>
                    <a:p>
                      <a:r>
                        <a:rPr lang="en-GB" sz="1600">
                          <a:solidFill>
                            <a:schemeClr val="accent1">
                              <a:lumMod val="50000"/>
                            </a:schemeClr>
                          </a:solidFill>
                        </a:rPr>
                        <a:t>4. Students listening and making notes</a:t>
                      </a:r>
                    </a:p>
                  </a:txBody>
                  <a:tcPr/>
                </a:tc>
                <a:extLst>
                  <a:ext uri="{0D108BD9-81ED-4DB2-BD59-A6C34878D82A}">
                    <a16:rowId xmlns:a16="http://schemas.microsoft.com/office/drawing/2014/main" val="1938143884"/>
                  </a:ext>
                </a:extLst>
              </a:tr>
              <a:tr h="6841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solidFill>
                            <a:schemeClr val="accent1">
                              <a:lumMod val="50000"/>
                            </a:schemeClr>
                          </a:solidFill>
                        </a:rPr>
                        <a:t>5. Questions posed - what do we think about war and what is the author’s opinion?</a:t>
                      </a:r>
                    </a:p>
                  </a:txBody>
                  <a:tcPr/>
                </a:tc>
                <a:tc>
                  <a:txBody>
                    <a:bodyPr/>
                    <a:lstStyle/>
                    <a:p>
                      <a:r>
                        <a:rPr lang="en-GB" sz="1600">
                          <a:solidFill>
                            <a:schemeClr val="accent1">
                              <a:lumMod val="50000"/>
                            </a:schemeClr>
                          </a:solidFill>
                        </a:rPr>
                        <a:t>5. Students considering their response</a:t>
                      </a:r>
                    </a:p>
                  </a:txBody>
                  <a:tcPr/>
                </a:tc>
                <a:extLst>
                  <a:ext uri="{0D108BD9-81ED-4DB2-BD59-A6C34878D82A}">
                    <a16:rowId xmlns:a16="http://schemas.microsoft.com/office/drawing/2014/main" val="2932650862"/>
                  </a:ext>
                </a:extLst>
              </a:tr>
              <a:tr h="969151">
                <a:tc>
                  <a:txBody>
                    <a:bodyPr/>
                    <a:lstStyle/>
                    <a:p>
                      <a:r>
                        <a:rPr lang="en-GB" sz="1600">
                          <a:solidFill>
                            <a:schemeClr val="accent1">
                              <a:lumMod val="50000"/>
                            </a:schemeClr>
                          </a:solidFill>
                        </a:rPr>
                        <a:t>6. Context 2 ‘Guardsman </a:t>
                      </a:r>
                      <a:r>
                        <a:rPr lang="en-GB" sz="1600" err="1">
                          <a:solidFill>
                            <a:schemeClr val="accent1">
                              <a:lumMod val="50000"/>
                            </a:schemeClr>
                          </a:solidFill>
                        </a:rPr>
                        <a:t>Tromans</a:t>
                      </a:r>
                      <a:r>
                        <a:rPr lang="en-GB" sz="1600">
                          <a:solidFill>
                            <a:schemeClr val="accent1">
                              <a:lumMod val="50000"/>
                            </a:schemeClr>
                          </a:solidFill>
                        </a:rPr>
                        <a:t>’ – key contexts and explanations given about the poem and the effect on the soldier – the negative effects of war</a:t>
                      </a:r>
                    </a:p>
                  </a:txBody>
                  <a:tcPr/>
                </a:tc>
                <a:tc>
                  <a:txBody>
                    <a:bodyPr/>
                    <a:lstStyle/>
                    <a:p>
                      <a:r>
                        <a:rPr lang="en-GB" sz="1600">
                          <a:solidFill>
                            <a:schemeClr val="accent1">
                              <a:lumMod val="50000"/>
                            </a:schemeClr>
                          </a:solidFill>
                        </a:rPr>
                        <a:t>6. Students listening</a:t>
                      </a:r>
                    </a:p>
                  </a:txBody>
                  <a:tcPr/>
                </a:tc>
                <a:extLst>
                  <a:ext uri="{0D108BD9-81ED-4DB2-BD59-A6C34878D82A}">
                    <a16:rowId xmlns:a16="http://schemas.microsoft.com/office/drawing/2014/main" val="961230799"/>
                  </a:ext>
                </a:extLst>
              </a:tr>
              <a:tr h="9691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solidFill>
                            <a:schemeClr val="accent1">
                              <a:lumMod val="50000"/>
                            </a:schemeClr>
                          </a:solidFill>
                        </a:rPr>
                        <a:t>7. Question posed - what was Simon Armitage trying to say?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a:solidFill>
                            <a:schemeClr val="accent1">
                              <a:lumMod val="50000"/>
                            </a:schemeClr>
                          </a:solidFill>
                        </a:rPr>
                        <a:t>Explanation given about what the teachers think.</a:t>
                      </a:r>
                    </a:p>
                  </a:txBody>
                  <a:tcPr/>
                </a:tc>
                <a:tc>
                  <a:txBody>
                    <a:bodyPr/>
                    <a:lstStyle/>
                    <a:p>
                      <a:r>
                        <a:rPr lang="en-GB" sz="1600">
                          <a:solidFill>
                            <a:schemeClr val="accent1">
                              <a:lumMod val="50000"/>
                            </a:schemeClr>
                          </a:solidFill>
                        </a:rPr>
                        <a:t>7. Students writing down their ideas.</a:t>
                      </a:r>
                    </a:p>
                  </a:txBody>
                  <a:tcPr/>
                </a:tc>
                <a:extLst>
                  <a:ext uri="{0D108BD9-81ED-4DB2-BD59-A6C34878D82A}">
                    <a16:rowId xmlns:a16="http://schemas.microsoft.com/office/drawing/2014/main" val="1931289529"/>
                  </a:ext>
                </a:extLst>
              </a:tr>
            </a:tbl>
          </a:graphicData>
        </a:graphic>
      </p:graphicFrame>
    </p:spTree>
    <p:extLst>
      <p:ext uri="{BB962C8B-B14F-4D97-AF65-F5344CB8AC3E}">
        <p14:creationId xmlns:p14="http://schemas.microsoft.com/office/powerpoint/2010/main" val="925943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6F0001-FC19-442D-BA13-7EB66BA5EB15}"/>
              </a:ext>
            </a:extLst>
          </p:cNvPr>
          <p:cNvSpPr>
            <a:spLocks noGrp="1"/>
          </p:cNvSpPr>
          <p:nvPr>
            <p:ph type="title"/>
          </p:nvPr>
        </p:nvSpPr>
        <p:spPr>
          <a:xfrm>
            <a:off x="762000" y="365125"/>
            <a:ext cx="10591800" cy="1325563"/>
          </a:xfrm>
        </p:spPr>
        <p:txBody>
          <a:bodyPr/>
          <a:lstStyle/>
          <a:p>
            <a:r>
              <a:rPr lang="en-GB" b="1">
                <a:solidFill>
                  <a:schemeClr val="accent1">
                    <a:lumMod val="50000"/>
                  </a:schemeClr>
                </a:solidFill>
              </a:rPr>
              <a:t>Feedback - what am I looking for?</a:t>
            </a:r>
          </a:p>
        </p:txBody>
      </p:sp>
      <p:graphicFrame>
        <p:nvGraphicFramePr>
          <p:cNvPr id="2" name="Table 2">
            <a:extLst>
              <a:ext uri="{FF2B5EF4-FFF2-40B4-BE49-F238E27FC236}">
                <a16:creationId xmlns:a16="http://schemas.microsoft.com/office/drawing/2014/main" id="{8F5031A5-E462-4437-AA69-FD80C37369C9}"/>
              </a:ext>
            </a:extLst>
          </p:cNvPr>
          <p:cNvGraphicFramePr>
            <a:graphicFrameLocks noGrp="1"/>
          </p:cNvGraphicFramePr>
          <p:nvPr>
            <p:extLst>
              <p:ext uri="{D42A27DB-BD31-4B8C-83A1-F6EECF244321}">
                <p14:modId xmlns:p14="http://schemas.microsoft.com/office/powerpoint/2010/main" val="3940152216"/>
              </p:ext>
            </p:extLst>
          </p:nvPr>
        </p:nvGraphicFramePr>
        <p:xfrm>
          <a:off x="762000" y="2067206"/>
          <a:ext cx="10668000" cy="2026920"/>
        </p:xfrm>
        <a:graphic>
          <a:graphicData uri="http://schemas.openxmlformats.org/drawingml/2006/table">
            <a:tbl>
              <a:tblPr firstRow="1" bandRow="1">
                <a:tableStyleId>{5C22544A-7EE6-4342-B048-85BDC9FD1C3A}</a:tableStyleId>
              </a:tblPr>
              <a:tblGrid>
                <a:gridCol w="5496339">
                  <a:extLst>
                    <a:ext uri="{9D8B030D-6E8A-4147-A177-3AD203B41FA5}">
                      <a16:colId xmlns:a16="http://schemas.microsoft.com/office/drawing/2014/main" val="2248895541"/>
                    </a:ext>
                  </a:extLst>
                </a:gridCol>
                <a:gridCol w="5171661">
                  <a:extLst>
                    <a:ext uri="{9D8B030D-6E8A-4147-A177-3AD203B41FA5}">
                      <a16:colId xmlns:a16="http://schemas.microsoft.com/office/drawing/2014/main" val="334663151"/>
                    </a:ext>
                  </a:extLst>
                </a:gridCol>
              </a:tblGrid>
              <a:tr h="0">
                <a:tc>
                  <a:txBody>
                    <a:bodyPr/>
                    <a:lstStyle/>
                    <a:p>
                      <a:r>
                        <a:rPr lang="en-GB"/>
                        <a:t>Three strengths of the lesson where learning was supported well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Two areas for development where learning could be supported better using asynchronous best practice</a:t>
                      </a:r>
                    </a:p>
                  </a:txBody>
                  <a:tcPr/>
                </a:tc>
                <a:extLst>
                  <a:ext uri="{0D108BD9-81ED-4DB2-BD59-A6C34878D82A}">
                    <a16:rowId xmlns:a16="http://schemas.microsoft.com/office/drawing/2014/main" val="428770912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a:solidFill>
                            <a:schemeClr val="accent1">
                              <a:lumMod val="50000"/>
                            </a:schemeClr>
                          </a:solidFill>
                        </a:rPr>
                        <a:t>1.</a:t>
                      </a:r>
                    </a:p>
                  </a:txBody>
                  <a:tcPr/>
                </a:tc>
                <a:tc>
                  <a:txBody>
                    <a:bodyPr/>
                    <a:lstStyle/>
                    <a:p>
                      <a:r>
                        <a:rPr lang="en-GB" b="1">
                          <a:solidFill>
                            <a:schemeClr val="accent1">
                              <a:lumMod val="50000"/>
                            </a:schemeClr>
                          </a:solidFill>
                        </a:rPr>
                        <a:t>1.</a:t>
                      </a:r>
                    </a:p>
                  </a:txBody>
                  <a:tcPr/>
                </a:tc>
                <a:extLst>
                  <a:ext uri="{0D108BD9-81ED-4DB2-BD59-A6C34878D82A}">
                    <a16:rowId xmlns:a16="http://schemas.microsoft.com/office/drawing/2014/main" val="1362035887"/>
                  </a:ext>
                </a:extLst>
              </a:tr>
              <a:tr h="370840">
                <a:tc>
                  <a:txBody>
                    <a:bodyPr/>
                    <a:lstStyle/>
                    <a:p>
                      <a:r>
                        <a:rPr lang="en-GB" b="1">
                          <a:solidFill>
                            <a:schemeClr val="accent1">
                              <a:lumMod val="50000"/>
                            </a:schemeClr>
                          </a:solidFill>
                        </a:rPr>
                        <a:t>2.</a:t>
                      </a:r>
                    </a:p>
                  </a:txBody>
                  <a:tcPr/>
                </a:tc>
                <a:tc>
                  <a:txBody>
                    <a:bodyPr/>
                    <a:lstStyle/>
                    <a:p>
                      <a:r>
                        <a:rPr lang="en-GB" b="1">
                          <a:solidFill>
                            <a:schemeClr val="accent1">
                              <a:lumMod val="50000"/>
                            </a:schemeClr>
                          </a:solidFill>
                        </a:rPr>
                        <a:t>2.</a:t>
                      </a:r>
                    </a:p>
                  </a:txBody>
                  <a:tcPr/>
                </a:tc>
                <a:extLst>
                  <a:ext uri="{0D108BD9-81ED-4DB2-BD59-A6C34878D82A}">
                    <a16:rowId xmlns:a16="http://schemas.microsoft.com/office/drawing/2014/main" val="158776933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a:solidFill>
                            <a:schemeClr val="accent1">
                              <a:lumMod val="50000"/>
                            </a:schemeClr>
                          </a:solidFill>
                        </a:rPr>
                        <a:t>3.</a:t>
                      </a:r>
                    </a:p>
                  </a:txBody>
                  <a:tcPr/>
                </a:tc>
                <a:tc>
                  <a:txBody>
                    <a:bodyPr/>
                    <a:lstStyle/>
                    <a:p>
                      <a:endParaRPr lang="en-GB" b="1">
                        <a:solidFill>
                          <a:schemeClr val="accent1">
                            <a:lumMod val="50000"/>
                          </a:schemeClr>
                        </a:solidFill>
                      </a:endParaRPr>
                    </a:p>
                  </a:txBody>
                  <a:tcPr/>
                </a:tc>
                <a:extLst>
                  <a:ext uri="{0D108BD9-81ED-4DB2-BD59-A6C34878D82A}">
                    <a16:rowId xmlns:a16="http://schemas.microsoft.com/office/drawing/2014/main" val="3847733819"/>
                  </a:ext>
                </a:extLst>
              </a:tr>
            </a:tbl>
          </a:graphicData>
        </a:graphic>
      </p:graphicFrame>
    </p:spTree>
    <p:extLst>
      <p:ext uri="{BB962C8B-B14F-4D97-AF65-F5344CB8AC3E}">
        <p14:creationId xmlns:p14="http://schemas.microsoft.com/office/powerpoint/2010/main" val="2518705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9232F-0ACD-4FCF-8635-A79FA57F5B1F}"/>
              </a:ext>
            </a:extLst>
          </p:cNvPr>
          <p:cNvSpPr>
            <a:spLocks noGrp="1"/>
          </p:cNvSpPr>
          <p:nvPr>
            <p:ph type="title"/>
          </p:nvPr>
        </p:nvSpPr>
        <p:spPr/>
        <p:txBody>
          <a:bodyPr/>
          <a:lstStyle/>
          <a:p>
            <a:r>
              <a:rPr lang="en-GB" b="1">
                <a:solidFill>
                  <a:schemeClr val="accent1">
                    <a:lumMod val="50000"/>
                  </a:schemeClr>
                </a:solidFill>
              </a:rPr>
              <a:t>Second lesson review – the context</a:t>
            </a:r>
          </a:p>
        </p:txBody>
      </p:sp>
      <p:sp>
        <p:nvSpPr>
          <p:cNvPr id="3" name="Content Placeholder 2">
            <a:extLst>
              <a:ext uri="{FF2B5EF4-FFF2-40B4-BE49-F238E27FC236}">
                <a16:creationId xmlns:a16="http://schemas.microsoft.com/office/drawing/2014/main" id="{FE392BDE-6AC5-47F8-BBE9-B035D1D871AE}"/>
              </a:ext>
            </a:extLst>
          </p:cNvPr>
          <p:cNvSpPr>
            <a:spLocks noGrp="1"/>
          </p:cNvSpPr>
          <p:nvPr>
            <p:ph idx="1"/>
          </p:nvPr>
        </p:nvSpPr>
        <p:spPr>
          <a:xfrm>
            <a:off x="838200" y="1521465"/>
            <a:ext cx="10515600" cy="1796806"/>
          </a:xfrm>
        </p:spPr>
        <p:txBody>
          <a:bodyPr>
            <a:normAutofit/>
          </a:bodyPr>
          <a:lstStyle/>
          <a:p>
            <a:pPr marL="0" indent="0">
              <a:buNone/>
            </a:pPr>
            <a:r>
              <a:rPr lang="en-GB">
                <a:solidFill>
                  <a:schemeClr val="accent1">
                    <a:lumMod val="50000"/>
                  </a:schemeClr>
                </a:solidFill>
              </a:rPr>
              <a:t>Grab a pen and paper.</a:t>
            </a:r>
          </a:p>
          <a:p>
            <a:pPr marL="0" indent="0">
              <a:buNone/>
            </a:pPr>
            <a:r>
              <a:rPr lang="en-GB">
                <a:solidFill>
                  <a:schemeClr val="accent1">
                    <a:lumMod val="50000"/>
                  </a:schemeClr>
                </a:solidFill>
              </a:rPr>
              <a:t>As before draw and label two columns as follows:</a:t>
            </a:r>
          </a:p>
          <a:p>
            <a:pPr marL="0" indent="0">
              <a:buNone/>
            </a:pPr>
            <a:endParaRPr lang="en-GB">
              <a:solidFill>
                <a:schemeClr val="accent1">
                  <a:lumMod val="50000"/>
                </a:schemeClr>
              </a:solidFill>
            </a:endParaRPr>
          </a:p>
        </p:txBody>
      </p:sp>
      <p:graphicFrame>
        <p:nvGraphicFramePr>
          <p:cNvPr id="5" name="Table 2">
            <a:extLst>
              <a:ext uri="{FF2B5EF4-FFF2-40B4-BE49-F238E27FC236}">
                <a16:creationId xmlns:a16="http://schemas.microsoft.com/office/drawing/2014/main" id="{2E935AD9-4B73-4561-AD63-74CC8C0B3241}"/>
              </a:ext>
            </a:extLst>
          </p:cNvPr>
          <p:cNvGraphicFramePr>
            <a:graphicFrameLocks noGrp="1"/>
          </p:cNvGraphicFramePr>
          <p:nvPr>
            <p:extLst>
              <p:ext uri="{D42A27DB-BD31-4B8C-83A1-F6EECF244321}">
                <p14:modId xmlns:p14="http://schemas.microsoft.com/office/powerpoint/2010/main" val="1289296712"/>
              </p:ext>
            </p:extLst>
          </p:nvPr>
        </p:nvGraphicFramePr>
        <p:xfrm>
          <a:off x="838200" y="2684827"/>
          <a:ext cx="10376647" cy="3579568"/>
        </p:xfrm>
        <a:graphic>
          <a:graphicData uri="http://schemas.openxmlformats.org/drawingml/2006/table">
            <a:tbl>
              <a:tblPr firstRow="1" bandRow="1">
                <a:tableStyleId>{5C22544A-7EE6-4342-B048-85BDC9FD1C3A}</a:tableStyleId>
              </a:tblPr>
              <a:tblGrid>
                <a:gridCol w="4863353">
                  <a:extLst>
                    <a:ext uri="{9D8B030D-6E8A-4147-A177-3AD203B41FA5}">
                      <a16:colId xmlns:a16="http://schemas.microsoft.com/office/drawing/2014/main" val="2248895541"/>
                    </a:ext>
                  </a:extLst>
                </a:gridCol>
                <a:gridCol w="5513294">
                  <a:extLst>
                    <a:ext uri="{9D8B030D-6E8A-4147-A177-3AD203B41FA5}">
                      <a16:colId xmlns:a16="http://schemas.microsoft.com/office/drawing/2014/main" val="334663151"/>
                    </a:ext>
                  </a:extLst>
                </a:gridCol>
              </a:tblGrid>
              <a:tr h="447446">
                <a:tc>
                  <a:txBody>
                    <a:bodyPr/>
                    <a:lstStyle/>
                    <a:p>
                      <a:r>
                        <a:rPr lang="en-GB"/>
                        <a:t>Teacher activity</a:t>
                      </a:r>
                    </a:p>
                  </a:txBody>
                  <a:tcPr/>
                </a:tc>
                <a:tc>
                  <a:txBody>
                    <a:bodyPr/>
                    <a:lstStyle/>
                    <a:p>
                      <a:r>
                        <a:rPr lang="en-GB"/>
                        <a:t>Expected learner activity</a:t>
                      </a:r>
                    </a:p>
                  </a:txBody>
                  <a:tcPr/>
                </a:tc>
                <a:extLst>
                  <a:ext uri="{0D108BD9-81ED-4DB2-BD59-A6C34878D82A}">
                    <a16:rowId xmlns:a16="http://schemas.microsoft.com/office/drawing/2014/main" val="4287709128"/>
                  </a:ext>
                </a:extLst>
              </a:tr>
              <a:tr h="4474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a:p>
                  </a:txBody>
                  <a:tcPr/>
                </a:tc>
                <a:tc>
                  <a:txBody>
                    <a:bodyPr/>
                    <a:lstStyle/>
                    <a:p>
                      <a:endParaRPr lang="en-GB"/>
                    </a:p>
                  </a:txBody>
                  <a:tcPr/>
                </a:tc>
                <a:extLst>
                  <a:ext uri="{0D108BD9-81ED-4DB2-BD59-A6C34878D82A}">
                    <a16:rowId xmlns:a16="http://schemas.microsoft.com/office/drawing/2014/main" val="1362035887"/>
                  </a:ext>
                </a:extLst>
              </a:tr>
              <a:tr h="447446">
                <a:tc>
                  <a:txBody>
                    <a:bodyPr/>
                    <a:lstStyle/>
                    <a:p>
                      <a:endParaRPr lang="en-GB"/>
                    </a:p>
                  </a:txBody>
                  <a:tcPr/>
                </a:tc>
                <a:tc>
                  <a:txBody>
                    <a:bodyPr/>
                    <a:lstStyle/>
                    <a:p>
                      <a:endParaRPr lang="en-GB"/>
                    </a:p>
                  </a:txBody>
                  <a:tcPr/>
                </a:tc>
                <a:extLst>
                  <a:ext uri="{0D108BD9-81ED-4DB2-BD59-A6C34878D82A}">
                    <a16:rowId xmlns:a16="http://schemas.microsoft.com/office/drawing/2014/main" val="1587769333"/>
                  </a:ext>
                </a:extLst>
              </a:tr>
              <a:tr h="4474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a:p>
                  </a:txBody>
                  <a:tcPr/>
                </a:tc>
                <a:tc>
                  <a:txBody>
                    <a:bodyPr/>
                    <a:lstStyle/>
                    <a:p>
                      <a:endParaRPr lang="en-GB"/>
                    </a:p>
                  </a:txBody>
                  <a:tcPr/>
                </a:tc>
                <a:extLst>
                  <a:ext uri="{0D108BD9-81ED-4DB2-BD59-A6C34878D82A}">
                    <a16:rowId xmlns:a16="http://schemas.microsoft.com/office/drawing/2014/main" val="3847733819"/>
                  </a:ext>
                </a:extLst>
              </a:tr>
              <a:tr h="4474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a:p>
                  </a:txBody>
                  <a:tcPr/>
                </a:tc>
                <a:tc>
                  <a:txBody>
                    <a:bodyPr/>
                    <a:lstStyle/>
                    <a:p>
                      <a:endParaRPr lang="en-GB"/>
                    </a:p>
                  </a:txBody>
                  <a:tcPr/>
                </a:tc>
                <a:extLst>
                  <a:ext uri="{0D108BD9-81ED-4DB2-BD59-A6C34878D82A}">
                    <a16:rowId xmlns:a16="http://schemas.microsoft.com/office/drawing/2014/main" val="1938143884"/>
                  </a:ext>
                </a:extLst>
              </a:tr>
              <a:tr h="4474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a:p>
                  </a:txBody>
                  <a:tcPr/>
                </a:tc>
                <a:tc>
                  <a:txBody>
                    <a:bodyPr/>
                    <a:lstStyle/>
                    <a:p>
                      <a:endParaRPr lang="en-GB"/>
                    </a:p>
                  </a:txBody>
                  <a:tcPr/>
                </a:tc>
                <a:extLst>
                  <a:ext uri="{0D108BD9-81ED-4DB2-BD59-A6C34878D82A}">
                    <a16:rowId xmlns:a16="http://schemas.microsoft.com/office/drawing/2014/main" val="2932650862"/>
                  </a:ext>
                </a:extLst>
              </a:tr>
              <a:tr h="447446">
                <a:tc>
                  <a:txBody>
                    <a:bodyPr/>
                    <a:lstStyle/>
                    <a:p>
                      <a:endParaRPr lang="en-GB"/>
                    </a:p>
                  </a:txBody>
                  <a:tcPr/>
                </a:tc>
                <a:tc>
                  <a:txBody>
                    <a:bodyPr/>
                    <a:lstStyle/>
                    <a:p>
                      <a:endParaRPr lang="en-GB"/>
                    </a:p>
                  </a:txBody>
                  <a:tcPr/>
                </a:tc>
                <a:extLst>
                  <a:ext uri="{0D108BD9-81ED-4DB2-BD59-A6C34878D82A}">
                    <a16:rowId xmlns:a16="http://schemas.microsoft.com/office/drawing/2014/main" val="961230799"/>
                  </a:ext>
                </a:extLst>
              </a:tr>
              <a:tr h="4474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tc>
                <a:tc>
                  <a:txBody>
                    <a:bodyPr/>
                    <a:lstStyle/>
                    <a:p>
                      <a:endParaRPr lang="en-GB"/>
                    </a:p>
                  </a:txBody>
                  <a:tcPr/>
                </a:tc>
                <a:extLst>
                  <a:ext uri="{0D108BD9-81ED-4DB2-BD59-A6C34878D82A}">
                    <a16:rowId xmlns:a16="http://schemas.microsoft.com/office/drawing/2014/main" val="1931289529"/>
                  </a:ext>
                </a:extLst>
              </a:tr>
            </a:tbl>
          </a:graphicData>
        </a:graphic>
      </p:graphicFrame>
    </p:spTree>
    <p:extLst>
      <p:ext uri="{BB962C8B-B14F-4D97-AF65-F5344CB8AC3E}">
        <p14:creationId xmlns:p14="http://schemas.microsoft.com/office/powerpoint/2010/main" val="1450909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9232F-0ACD-4FCF-8635-A79FA57F5B1F}"/>
              </a:ext>
            </a:extLst>
          </p:cNvPr>
          <p:cNvSpPr>
            <a:spLocks noGrp="1"/>
          </p:cNvSpPr>
          <p:nvPr>
            <p:ph type="title"/>
          </p:nvPr>
        </p:nvSpPr>
        <p:spPr/>
        <p:txBody>
          <a:bodyPr/>
          <a:lstStyle/>
          <a:p>
            <a:r>
              <a:rPr lang="en-GB" b="1">
                <a:solidFill>
                  <a:schemeClr val="accent1">
                    <a:lumMod val="50000"/>
                  </a:schemeClr>
                </a:solidFill>
              </a:rPr>
              <a:t>Second lesson review</a:t>
            </a:r>
          </a:p>
        </p:txBody>
      </p:sp>
      <p:sp>
        <p:nvSpPr>
          <p:cNvPr id="3" name="Content Placeholder 2">
            <a:extLst>
              <a:ext uri="{FF2B5EF4-FFF2-40B4-BE49-F238E27FC236}">
                <a16:creationId xmlns:a16="http://schemas.microsoft.com/office/drawing/2014/main" id="{FE392BDE-6AC5-47F8-BBE9-B035D1D871AE}"/>
              </a:ext>
            </a:extLst>
          </p:cNvPr>
          <p:cNvSpPr>
            <a:spLocks noGrp="1"/>
          </p:cNvSpPr>
          <p:nvPr>
            <p:ph idx="1"/>
          </p:nvPr>
        </p:nvSpPr>
        <p:spPr>
          <a:xfrm>
            <a:off x="838200" y="1690688"/>
            <a:ext cx="10515600" cy="4351338"/>
          </a:xfrm>
        </p:spPr>
        <p:txBody>
          <a:bodyPr>
            <a:normAutofit/>
          </a:bodyPr>
          <a:lstStyle/>
          <a:p>
            <a:pPr marL="0" indent="0">
              <a:buNone/>
            </a:pPr>
            <a:r>
              <a:rPr lang="en-GB">
                <a:solidFill>
                  <a:schemeClr val="accent1">
                    <a:lumMod val="50000"/>
                  </a:schemeClr>
                </a:solidFill>
              </a:rPr>
              <a:t>Open the clip in the chat and watch until the end.</a:t>
            </a:r>
          </a:p>
          <a:p>
            <a:pPr marL="0" indent="0">
              <a:buNone/>
            </a:pPr>
            <a:r>
              <a:rPr lang="en-GB">
                <a:solidFill>
                  <a:schemeClr val="accent1">
                    <a:lumMod val="50000"/>
                  </a:schemeClr>
                </a:solidFill>
              </a:rPr>
              <a:t>Make notes as you go along as before.</a:t>
            </a:r>
          </a:p>
        </p:txBody>
      </p:sp>
      <p:graphicFrame>
        <p:nvGraphicFramePr>
          <p:cNvPr id="5" name="Table 2">
            <a:extLst>
              <a:ext uri="{FF2B5EF4-FFF2-40B4-BE49-F238E27FC236}">
                <a16:creationId xmlns:a16="http://schemas.microsoft.com/office/drawing/2014/main" id="{91945195-5CA4-4CF0-8DB6-E20579C3FD5A}"/>
              </a:ext>
            </a:extLst>
          </p:cNvPr>
          <p:cNvGraphicFramePr>
            <a:graphicFrameLocks noGrp="1"/>
          </p:cNvGraphicFramePr>
          <p:nvPr>
            <p:extLst>
              <p:ext uri="{D42A27DB-BD31-4B8C-83A1-F6EECF244321}">
                <p14:modId xmlns:p14="http://schemas.microsoft.com/office/powerpoint/2010/main" val="3636306209"/>
              </p:ext>
            </p:extLst>
          </p:nvPr>
        </p:nvGraphicFramePr>
        <p:xfrm>
          <a:off x="941294" y="3081020"/>
          <a:ext cx="10412506" cy="2992120"/>
        </p:xfrm>
        <a:graphic>
          <a:graphicData uri="http://schemas.openxmlformats.org/drawingml/2006/table">
            <a:tbl>
              <a:tblPr firstRow="1" bandRow="1">
                <a:tableStyleId>{5C22544A-7EE6-4342-B048-85BDC9FD1C3A}</a:tableStyleId>
              </a:tblPr>
              <a:tblGrid>
                <a:gridCol w="5364704">
                  <a:extLst>
                    <a:ext uri="{9D8B030D-6E8A-4147-A177-3AD203B41FA5}">
                      <a16:colId xmlns:a16="http://schemas.microsoft.com/office/drawing/2014/main" val="2248895541"/>
                    </a:ext>
                  </a:extLst>
                </a:gridCol>
                <a:gridCol w="5047802">
                  <a:extLst>
                    <a:ext uri="{9D8B030D-6E8A-4147-A177-3AD203B41FA5}">
                      <a16:colId xmlns:a16="http://schemas.microsoft.com/office/drawing/2014/main" val="334663151"/>
                    </a:ext>
                  </a:extLst>
                </a:gridCol>
              </a:tblGrid>
              <a:tr h="0">
                <a:tc>
                  <a:txBody>
                    <a:bodyPr/>
                    <a:lstStyle/>
                    <a:p>
                      <a:r>
                        <a:rPr lang="en-GB" sz="2000"/>
                        <a:t>Teacher activity</a:t>
                      </a:r>
                    </a:p>
                  </a:txBody>
                  <a:tcPr/>
                </a:tc>
                <a:tc>
                  <a:txBody>
                    <a:bodyPr/>
                    <a:lstStyle/>
                    <a:p>
                      <a:r>
                        <a:rPr lang="en-GB" sz="2000"/>
                        <a:t>Expected learner activity</a:t>
                      </a:r>
                    </a:p>
                  </a:txBody>
                  <a:tcPr/>
                </a:tc>
                <a:extLst>
                  <a:ext uri="{0D108BD9-81ED-4DB2-BD59-A6C34878D82A}">
                    <a16:rowId xmlns:a16="http://schemas.microsoft.com/office/drawing/2014/main" val="428770912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chemeClr val="accent1">
                              <a:lumMod val="50000"/>
                            </a:schemeClr>
                          </a:solidFill>
                        </a:rPr>
                        <a:t>1. Teacher introduces session</a:t>
                      </a:r>
                    </a:p>
                  </a:txBody>
                  <a:tcPr/>
                </a:tc>
                <a:tc>
                  <a:txBody>
                    <a:bodyPr/>
                    <a:lstStyle/>
                    <a:p>
                      <a:r>
                        <a:rPr lang="en-GB" dirty="0">
                          <a:solidFill>
                            <a:schemeClr val="accent1">
                              <a:lumMod val="50000"/>
                            </a:schemeClr>
                          </a:solidFill>
                        </a:rPr>
                        <a:t>1. Learners prepare for learning</a:t>
                      </a:r>
                    </a:p>
                  </a:txBody>
                  <a:tcPr/>
                </a:tc>
                <a:extLst>
                  <a:ext uri="{0D108BD9-81ED-4DB2-BD59-A6C34878D82A}">
                    <a16:rowId xmlns:a16="http://schemas.microsoft.com/office/drawing/2014/main" val="1362035887"/>
                  </a:ext>
                </a:extLst>
              </a:tr>
              <a:tr h="370840">
                <a:tc>
                  <a:txBody>
                    <a:bodyPr/>
                    <a:lstStyle/>
                    <a:p>
                      <a:r>
                        <a:rPr lang="en-GB" sz="1800">
                          <a:solidFill>
                            <a:schemeClr val="accent1">
                              <a:lumMod val="50000"/>
                            </a:schemeClr>
                          </a:solidFill>
                        </a:rPr>
                        <a:t>2. </a:t>
                      </a:r>
                      <a:endParaRPr lang="en-GB">
                        <a:solidFill>
                          <a:schemeClr val="accent1">
                            <a:lumMod val="50000"/>
                          </a:schemeClr>
                        </a:solidFill>
                      </a:endParaRPr>
                    </a:p>
                  </a:txBody>
                  <a:tcPr/>
                </a:tc>
                <a:tc>
                  <a:txBody>
                    <a:bodyPr/>
                    <a:lstStyle/>
                    <a:p>
                      <a:r>
                        <a:rPr lang="en-GB">
                          <a:solidFill>
                            <a:schemeClr val="accent1">
                              <a:lumMod val="50000"/>
                            </a:schemeClr>
                          </a:solidFill>
                        </a:rPr>
                        <a:t>2. </a:t>
                      </a:r>
                    </a:p>
                  </a:txBody>
                  <a:tcPr/>
                </a:tc>
                <a:extLst>
                  <a:ext uri="{0D108BD9-81ED-4DB2-BD59-A6C34878D82A}">
                    <a16:rowId xmlns:a16="http://schemas.microsoft.com/office/drawing/2014/main" val="158776933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solidFill>
                            <a:schemeClr val="accent1">
                              <a:lumMod val="50000"/>
                            </a:schemeClr>
                          </a:solidFill>
                        </a:rPr>
                        <a:t>3. </a:t>
                      </a:r>
                    </a:p>
                  </a:txBody>
                  <a:tcPr/>
                </a:tc>
                <a:tc>
                  <a:txBody>
                    <a:bodyPr/>
                    <a:lstStyle/>
                    <a:p>
                      <a:r>
                        <a:rPr lang="en-GB">
                          <a:solidFill>
                            <a:schemeClr val="accent1">
                              <a:lumMod val="50000"/>
                            </a:schemeClr>
                          </a:solidFill>
                        </a:rPr>
                        <a:t>3. </a:t>
                      </a:r>
                    </a:p>
                  </a:txBody>
                  <a:tcPr/>
                </a:tc>
                <a:extLst>
                  <a:ext uri="{0D108BD9-81ED-4DB2-BD59-A6C34878D82A}">
                    <a16:rowId xmlns:a16="http://schemas.microsoft.com/office/drawing/2014/main" val="384773381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a:p>
                  </a:txBody>
                  <a:tcPr/>
                </a:tc>
                <a:tc>
                  <a:txBody>
                    <a:bodyPr/>
                    <a:lstStyle/>
                    <a:p>
                      <a:endParaRPr lang="en-GB"/>
                    </a:p>
                  </a:txBody>
                  <a:tcPr/>
                </a:tc>
                <a:extLst>
                  <a:ext uri="{0D108BD9-81ED-4DB2-BD59-A6C34878D82A}">
                    <a16:rowId xmlns:a16="http://schemas.microsoft.com/office/drawing/2014/main" val="193814388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a:p>
                  </a:txBody>
                  <a:tcPr/>
                </a:tc>
                <a:tc>
                  <a:txBody>
                    <a:bodyPr/>
                    <a:lstStyle/>
                    <a:p>
                      <a:endParaRPr lang="en-GB"/>
                    </a:p>
                  </a:txBody>
                  <a:tcPr/>
                </a:tc>
                <a:extLst>
                  <a:ext uri="{0D108BD9-81ED-4DB2-BD59-A6C34878D82A}">
                    <a16:rowId xmlns:a16="http://schemas.microsoft.com/office/drawing/2014/main" val="2932650862"/>
                  </a:ext>
                </a:extLst>
              </a:tr>
              <a:tr h="370840">
                <a:tc>
                  <a:txBody>
                    <a:bodyPr/>
                    <a:lstStyle/>
                    <a:p>
                      <a:endParaRPr lang="en-GB"/>
                    </a:p>
                  </a:txBody>
                  <a:tcPr/>
                </a:tc>
                <a:tc>
                  <a:txBody>
                    <a:bodyPr/>
                    <a:lstStyle/>
                    <a:p>
                      <a:endParaRPr lang="en-GB"/>
                    </a:p>
                  </a:txBody>
                  <a:tcPr/>
                </a:tc>
                <a:extLst>
                  <a:ext uri="{0D108BD9-81ED-4DB2-BD59-A6C34878D82A}">
                    <a16:rowId xmlns:a16="http://schemas.microsoft.com/office/drawing/2014/main" val="96123079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tc>
                <a:tc>
                  <a:txBody>
                    <a:bodyPr/>
                    <a:lstStyle/>
                    <a:p>
                      <a:endParaRPr lang="en-GB" dirty="0"/>
                    </a:p>
                  </a:txBody>
                  <a:tcPr/>
                </a:tc>
                <a:extLst>
                  <a:ext uri="{0D108BD9-81ED-4DB2-BD59-A6C34878D82A}">
                    <a16:rowId xmlns:a16="http://schemas.microsoft.com/office/drawing/2014/main" val="1931289529"/>
                  </a:ext>
                </a:extLst>
              </a:tr>
            </a:tbl>
          </a:graphicData>
        </a:graphic>
      </p:graphicFrame>
    </p:spTree>
    <p:extLst>
      <p:ext uri="{BB962C8B-B14F-4D97-AF65-F5344CB8AC3E}">
        <p14:creationId xmlns:p14="http://schemas.microsoft.com/office/powerpoint/2010/main" val="3601296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6F0001-FC19-442D-BA13-7EB66BA5EB15}"/>
              </a:ext>
            </a:extLst>
          </p:cNvPr>
          <p:cNvSpPr>
            <a:spLocks noGrp="1"/>
          </p:cNvSpPr>
          <p:nvPr>
            <p:ph type="title"/>
          </p:nvPr>
        </p:nvSpPr>
        <p:spPr>
          <a:xfrm>
            <a:off x="685800" y="365125"/>
            <a:ext cx="10668000" cy="1325563"/>
          </a:xfrm>
        </p:spPr>
        <p:txBody>
          <a:bodyPr/>
          <a:lstStyle/>
          <a:p>
            <a:r>
              <a:rPr lang="en-GB" b="1">
                <a:solidFill>
                  <a:schemeClr val="accent1">
                    <a:lumMod val="50000"/>
                  </a:schemeClr>
                </a:solidFill>
              </a:rPr>
              <a:t>Feedback - what am I looking for?</a:t>
            </a:r>
          </a:p>
        </p:txBody>
      </p:sp>
      <p:graphicFrame>
        <p:nvGraphicFramePr>
          <p:cNvPr id="2" name="Table 2">
            <a:extLst>
              <a:ext uri="{FF2B5EF4-FFF2-40B4-BE49-F238E27FC236}">
                <a16:creationId xmlns:a16="http://schemas.microsoft.com/office/drawing/2014/main" id="{8F5031A5-E462-4437-AA69-FD80C37369C9}"/>
              </a:ext>
            </a:extLst>
          </p:cNvPr>
          <p:cNvGraphicFramePr>
            <a:graphicFrameLocks noGrp="1"/>
          </p:cNvGraphicFramePr>
          <p:nvPr>
            <p:extLst>
              <p:ext uri="{D42A27DB-BD31-4B8C-83A1-F6EECF244321}">
                <p14:modId xmlns:p14="http://schemas.microsoft.com/office/powerpoint/2010/main" val="593235215"/>
              </p:ext>
            </p:extLst>
          </p:nvPr>
        </p:nvGraphicFramePr>
        <p:xfrm>
          <a:off x="685800" y="1673600"/>
          <a:ext cx="10668000" cy="2103120"/>
        </p:xfrm>
        <a:graphic>
          <a:graphicData uri="http://schemas.openxmlformats.org/drawingml/2006/table">
            <a:tbl>
              <a:tblPr firstRow="1" bandRow="1">
                <a:tableStyleId>{5C22544A-7EE6-4342-B048-85BDC9FD1C3A}</a:tableStyleId>
              </a:tblPr>
              <a:tblGrid>
                <a:gridCol w="5496339">
                  <a:extLst>
                    <a:ext uri="{9D8B030D-6E8A-4147-A177-3AD203B41FA5}">
                      <a16:colId xmlns:a16="http://schemas.microsoft.com/office/drawing/2014/main" val="2248895541"/>
                    </a:ext>
                  </a:extLst>
                </a:gridCol>
                <a:gridCol w="5171661">
                  <a:extLst>
                    <a:ext uri="{9D8B030D-6E8A-4147-A177-3AD203B41FA5}">
                      <a16:colId xmlns:a16="http://schemas.microsoft.com/office/drawing/2014/main" val="334663151"/>
                    </a:ext>
                  </a:extLst>
                </a:gridCol>
              </a:tblGrid>
              <a:tr h="0">
                <a:tc>
                  <a:txBody>
                    <a:bodyPr/>
                    <a:lstStyle/>
                    <a:p>
                      <a:r>
                        <a:rPr lang="en-GB"/>
                        <a:t>Three strengths of the lesson where learning was supported well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Two areas for development where learning could be supported better using asynchronous best practice</a:t>
                      </a:r>
                    </a:p>
                  </a:txBody>
                  <a:tcPr/>
                </a:tc>
                <a:extLst>
                  <a:ext uri="{0D108BD9-81ED-4DB2-BD59-A6C34878D82A}">
                    <a16:rowId xmlns:a16="http://schemas.microsoft.com/office/drawing/2014/main" val="428770912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a:solidFill>
                            <a:schemeClr val="accent1">
                              <a:lumMod val="50000"/>
                            </a:schemeClr>
                          </a:solidFill>
                        </a:rPr>
                        <a:t>1.</a:t>
                      </a:r>
                    </a:p>
                  </a:txBody>
                  <a:tcPr/>
                </a:tc>
                <a:tc>
                  <a:txBody>
                    <a:bodyPr/>
                    <a:lstStyle/>
                    <a:p>
                      <a:r>
                        <a:rPr lang="en-GB" sz="2000" b="1">
                          <a:solidFill>
                            <a:schemeClr val="accent1">
                              <a:lumMod val="50000"/>
                            </a:schemeClr>
                          </a:solidFill>
                        </a:rPr>
                        <a:t>1.</a:t>
                      </a:r>
                    </a:p>
                  </a:txBody>
                  <a:tcPr/>
                </a:tc>
                <a:extLst>
                  <a:ext uri="{0D108BD9-81ED-4DB2-BD59-A6C34878D82A}">
                    <a16:rowId xmlns:a16="http://schemas.microsoft.com/office/drawing/2014/main" val="1362035887"/>
                  </a:ext>
                </a:extLst>
              </a:tr>
              <a:tr h="370840">
                <a:tc>
                  <a:txBody>
                    <a:bodyPr/>
                    <a:lstStyle/>
                    <a:p>
                      <a:r>
                        <a:rPr lang="en-GB" sz="2000" b="1">
                          <a:solidFill>
                            <a:schemeClr val="accent1">
                              <a:lumMod val="50000"/>
                            </a:schemeClr>
                          </a:solidFill>
                        </a:rPr>
                        <a:t>2.</a:t>
                      </a:r>
                    </a:p>
                  </a:txBody>
                  <a:tcPr/>
                </a:tc>
                <a:tc>
                  <a:txBody>
                    <a:bodyPr/>
                    <a:lstStyle/>
                    <a:p>
                      <a:r>
                        <a:rPr lang="en-GB" sz="2000" b="1">
                          <a:solidFill>
                            <a:schemeClr val="accent1">
                              <a:lumMod val="50000"/>
                            </a:schemeClr>
                          </a:solidFill>
                        </a:rPr>
                        <a:t>2.</a:t>
                      </a:r>
                    </a:p>
                  </a:txBody>
                  <a:tcPr/>
                </a:tc>
                <a:extLst>
                  <a:ext uri="{0D108BD9-81ED-4DB2-BD59-A6C34878D82A}">
                    <a16:rowId xmlns:a16="http://schemas.microsoft.com/office/drawing/2014/main" val="158776933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a:solidFill>
                            <a:schemeClr val="accent1">
                              <a:lumMod val="50000"/>
                            </a:schemeClr>
                          </a:solidFill>
                        </a:rPr>
                        <a:t>3.</a:t>
                      </a:r>
                    </a:p>
                  </a:txBody>
                  <a:tcPr/>
                </a:tc>
                <a:tc>
                  <a:txBody>
                    <a:bodyPr/>
                    <a:lstStyle/>
                    <a:p>
                      <a:endParaRPr lang="en-GB" sz="2000" b="1">
                        <a:solidFill>
                          <a:schemeClr val="accent1">
                            <a:lumMod val="50000"/>
                          </a:schemeClr>
                        </a:solidFill>
                      </a:endParaRPr>
                    </a:p>
                  </a:txBody>
                  <a:tcPr/>
                </a:tc>
                <a:extLst>
                  <a:ext uri="{0D108BD9-81ED-4DB2-BD59-A6C34878D82A}">
                    <a16:rowId xmlns:a16="http://schemas.microsoft.com/office/drawing/2014/main" val="3847733819"/>
                  </a:ext>
                </a:extLst>
              </a:tr>
            </a:tbl>
          </a:graphicData>
        </a:graphic>
      </p:graphicFrame>
    </p:spTree>
    <p:extLst>
      <p:ext uri="{BB962C8B-B14F-4D97-AF65-F5344CB8AC3E}">
        <p14:creationId xmlns:p14="http://schemas.microsoft.com/office/powerpoint/2010/main" val="3303979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C6F0001-FC19-442D-BA13-7EB66BA5EB15}"/>
              </a:ext>
            </a:extLst>
          </p:cNvPr>
          <p:cNvSpPr>
            <a:spLocks noGrp="1"/>
          </p:cNvSpPr>
          <p:nvPr>
            <p:ph type="title"/>
          </p:nvPr>
        </p:nvSpPr>
        <p:spPr>
          <a:xfrm>
            <a:off x="742950" y="742951"/>
            <a:ext cx="3476625" cy="4962524"/>
          </a:xfrm>
        </p:spPr>
        <p:txBody>
          <a:bodyPr vert="horz" lIns="91440" tIns="45720" rIns="91440" bIns="45720" rtlCol="0" anchor="ctr">
            <a:normAutofit fontScale="90000"/>
          </a:bodyPr>
          <a:lstStyle/>
          <a:p>
            <a:pPr algn="ctr"/>
            <a:r>
              <a:rPr lang="en-US" sz="3400" b="1" kern="1200">
                <a:solidFill>
                  <a:srgbClr val="FFFFFF"/>
                </a:solidFill>
                <a:latin typeface="+mj-lt"/>
                <a:ea typeface="+mj-ea"/>
                <a:cs typeface="+mj-cs"/>
              </a:rPr>
              <a:t>When will you provide feedback?</a:t>
            </a:r>
            <a:br>
              <a:rPr lang="en-US" sz="3400" b="1" kern="1200">
                <a:solidFill>
                  <a:srgbClr val="FFFFFF"/>
                </a:solidFill>
                <a:latin typeface="+mj-lt"/>
                <a:ea typeface="+mj-ea"/>
                <a:cs typeface="+mj-cs"/>
              </a:rPr>
            </a:br>
            <a:br>
              <a:rPr lang="en-US" sz="3400" b="1" kern="1200">
                <a:solidFill>
                  <a:srgbClr val="FFFFFF"/>
                </a:solidFill>
                <a:latin typeface="+mj-lt"/>
                <a:ea typeface="+mj-ea"/>
                <a:cs typeface="+mj-cs"/>
              </a:rPr>
            </a:br>
            <a:r>
              <a:rPr lang="en-US" sz="3400" b="1" kern="1200">
                <a:solidFill>
                  <a:srgbClr val="FFFFFF"/>
                </a:solidFill>
                <a:latin typeface="+mj-lt"/>
                <a:ea typeface="+mj-ea"/>
                <a:cs typeface="+mj-cs"/>
              </a:rPr>
              <a:t>How will you provide feedback?</a:t>
            </a:r>
            <a:br>
              <a:rPr lang="en-US" sz="3400" b="1" kern="1200">
                <a:solidFill>
                  <a:srgbClr val="FFFFFF"/>
                </a:solidFill>
                <a:latin typeface="+mj-lt"/>
                <a:ea typeface="+mj-ea"/>
                <a:cs typeface="+mj-cs"/>
              </a:rPr>
            </a:br>
            <a:br>
              <a:rPr lang="en-US" sz="3400" b="1" kern="1200">
                <a:solidFill>
                  <a:srgbClr val="FFFFFF"/>
                </a:solidFill>
                <a:latin typeface="+mj-lt"/>
                <a:ea typeface="+mj-ea"/>
                <a:cs typeface="+mj-cs"/>
              </a:rPr>
            </a:br>
            <a:r>
              <a:rPr lang="en-US" sz="3400" b="1" kern="1200">
                <a:solidFill>
                  <a:srgbClr val="FFFFFF"/>
                </a:solidFill>
                <a:latin typeface="+mj-lt"/>
                <a:ea typeface="+mj-ea"/>
                <a:cs typeface="+mj-cs"/>
              </a:rPr>
              <a:t>What will be your approach?</a:t>
            </a:r>
            <a:br>
              <a:rPr lang="en-US" sz="3400" kern="1200">
                <a:solidFill>
                  <a:srgbClr val="FFFFFF"/>
                </a:solidFill>
                <a:latin typeface="+mj-lt"/>
                <a:ea typeface="+mj-ea"/>
                <a:cs typeface="+mj-cs"/>
              </a:rPr>
            </a:br>
            <a:endParaRPr lang="en-US" sz="3400" kern="1200">
              <a:solidFill>
                <a:srgbClr val="FFFFFF"/>
              </a:solidFill>
              <a:latin typeface="+mj-lt"/>
              <a:ea typeface="+mj-ea"/>
              <a:cs typeface="+mj-cs"/>
            </a:endParaRPr>
          </a:p>
        </p:txBody>
      </p:sp>
      <p:pic>
        <p:nvPicPr>
          <p:cNvPr id="5" name="Picture 4" descr="A picture containing drawing&#10;&#10;Description automatically generated">
            <a:extLst>
              <a:ext uri="{FF2B5EF4-FFF2-40B4-BE49-F238E27FC236}">
                <a16:creationId xmlns:a16="http://schemas.microsoft.com/office/drawing/2014/main" id="{34854D81-9295-49AB-8B50-24636AC161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3822" y="1163806"/>
            <a:ext cx="6553545" cy="4538329"/>
          </a:xfrm>
          <a:prstGeom prst="rect">
            <a:avLst/>
          </a:prstGeom>
        </p:spPr>
      </p:pic>
    </p:spTree>
    <p:extLst>
      <p:ext uri="{BB962C8B-B14F-4D97-AF65-F5344CB8AC3E}">
        <p14:creationId xmlns:p14="http://schemas.microsoft.com/office/powerpoint/2010/main" val="26429384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F71369-B7CB-4CCA-824F-456FDC865105}"/>
              </a:ext>
            </a:extLst>
          </p:cNvPr>
          <p:cNvSpPr>
            <a:spLocks noGrp="1"/>
          </p:cNvSpPr>
          <p:nvPr>
            <p:ph sz="half" idx="1"/>
          </p:nvPr>
        </p:nvSpPr>
        <p:spPr>
          <a:xfrm>
            <a:off x="423472" y="779929"/>
            <a:ext cx="5502639" cy="5614252"/>
          </a:xfrm>
        </p:spPr>
        <p:txBody>
          <a:bodyPr>
            <a:normAutofit fontScale="92500" lnSpcReduction="10000"/>
          </a:bodyPr>
          <a:lstStyle/>
          <a:p>
            <a:r>
              <a:rPr lang="en-GB" b="1">
                <a:solidFill>
                  <a:schemeClr val="accent1">
                    <a:lumMod val="50000"/>
                  </a:schemeClr>
                </a:solidFill>
              </a:rPr>
              <a:t>What does good look like?</a:t>
            </a:r>
          </a:p>
          <a:p>
            <a:r>
              <a:rPr lang="en-GB" b="1">
                <a:solidFill>
                  <a:schemeClr val="accent1">
                    <a:lumMod val="50000"/>
                  </a:schemeClr>
                </a:solidFill>
              </a:rPr>
              <a:t>What will you take away from today?</a:t>
            </a:r>
          </a:p>
          <a:p>
            <a:r>
              <a:rPr lang="en-GB" b="1">
                <a:solidFill>
                  <a:schemeClr val="accent1">
                    <a:lumMod val="50000"/>
                  </a:schemeClr>
                </a:solidFill>
              </a:rPr>
              <a:t>How might you incorporate this into your own practice?  </a:t>
            </a:r>
          </a:p>
          <a:p>
            <a:r>
              <a:rPr lang="en-GB" b="1">
                <a:solidFill>
                  <a:schemeClr val="accent1">
                    <a:lumMod val="50000"/>
                  </a:schemeClr>
                </a:solidFill>
              </a:rPr>
              <a:t>Which two things will you change?</a:t>
            </a:r>
          </a:p>
          <a:p>
            <a:r>
              <a:rPr lang="en-GB" b="1">
                <a:solidFill>
                  <a:schemeClr val="accent1">
                    <a:lumMod val="50000"/>
                  </a:schemeClr>
                </a:solidFill>
              </a:rPr>
              <a:t>How could you support others in developing their asynchronous practice? Peer review? Cascade training?</a:t>
            </a:r>
          </a:p>
          <a:p>
            <a:r>
              <a:rPr lang="en-GB" b="1">
                <a:solidFill>
                  <a:schemeClr val="accent1">
                    <a:lumMod val="50000"/>
                  </a:schemeClr>
                </a:solidFill>
              </a:rPr>
              <a:t>What else do you need to develop? What is missing from today?</a:t>
            </a:r>
          </a:p>
          <a:p>
            <a:pPr marL="0" indent="0">
              <a:buNone/>
            </a:pPr>
            <a:endParaRPr lang="en-GB" b="1">
              <a:solidFill>
                <a:schemeClr val="accent1">
                  <a:lumMod val="50000"/>
                </a:schemeClr>
              </a:solidFill>
            </a:endParaRPr>
          </a:p>
          <a:p>
            <a:endParaRPr lang="en-GB" b="1">
              <a:solidFill>
                <a:schemeClr val="accent1">
                  <a:lumMod val="50000"/>
                </a:schemeClr>
              </a:solidFill>
            </a:endParaRPr>
          </a:p>
        </p:txBody>
      </p:sp>
    </p:spTree>
    <p:extLst>
      <p:ext uri="{BB962C8B-B14F-4D97-AF65-F5344CB8AC3E}">
        <p14:creationId xmlns:p14="http://schemas.microsoft.com/office/powerpoint/2010/main" val="2967428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BE83B-BEC4-42EF-8118-661EB9A447E0}"/>
              </a:ext>
            </a:extLst>
          </p:cNvPr>
          <p:cNvSpPr>
            <a:spLocks noGrp="1"/>
          </p:cNvSpPr>
          <p:nvPr>
            <p:ph type="title"/>
          </p:nvPr>
        </p:nvSpPr>
        <p:spPr>
          <a:xfrm>
            <a:off x="930954" y="85363"/>
            <a:ext cx="10608354" cy="831663"/>
          </a:xfrm>
        </p:spPr>
        <p:txBody>
          <a:bodyPr>
            <a:normAutofit/>
          </a:bodyPr>
          <a:lstStyle/>
          <a:p>
            <a:r>
              <a:rPr lang="en-GB" sz="3600" b="1" dirty="0">
                <a:solidFill>
                  <a:schemeClr val="bg1"/>
                </a:solidFill>
              </a:rPr>
              <a:t>In the classroom vs asynchronous recording? </a:t>
            </a:r>
          </a:p>
        </p:txBody>
      </p:sp>
      <p:sp>
        <p:nvSpPr>
          <p:cNvPr id="3" name="Content Placeholder 2">
            <a:extLst>
              <a:ext uri="{FF2B5EF4-FFF2-40B4-BE49-F238E27FC236}">
                <a16:creationId xmlns:a16="http://schemas.microsoft.com/office/drawing/2014/main" id="{E58C23C2-E4CD-4FC7-AE90-9D721044B88A}"/>
              </a:ext>
            </a:extLst>
          </p:cNvPr>
          <p:cNvSpPr>
            <a:spLocks noGrp="1"/>
          </p:cNvSpPr>
          <p:nvPr>
            <p:ph idx="1"/>
          </p:nvPr>
        </p:nvSpPr>
        <p:spPr>
          <a:xfrm>
            <a:off x="930954" y="781075"/>
            <a:ext cx="10515600" cy="565883"/>
          </a:xfrm>
        </p:spPr>
        <p:txBody>
          <a:bodyPr vert="horz" lIns="91440" tIns="45720" rIns="91440" bIns="45720" rtlCol="0" anchor="t">
            <a:normAutofit/>
          </a:bodyPr>
          <a:lstStyle/>
          <a:p>
            <a:pPr>
              <a:buNone/>
            </a:pPr>
            <a:r>
              <a:rPr lang="en-GB" sz="2000" b="1" i="1" dirty="0">
                <a:solidFill>
                  <a:schemeClr val="bg1"/>
                </a:solidFill>
                <a:ea typeface="+mn-lt"/>
                <a:cs typeface="+mn-lt"/>
              </a:rPr>
              <a:t>Reflecting on last term and the accelerated pace of change….</a:t>
            </a:r>
            <a:endParaRPr lang="en-GB" sz="2000" dirty="0">
              <a:solidFill>
                <a:schemeClr val="bg1"/>
              </a:solidFill>
              <a:ea typeface="+mn-lt"/>
              <a:cs typeface="+mn-lt"/>
            </a:endParaRPr>
          </a:p>
          <a:p>
            <a:pPr marL="0" indent="0">
              <a:buNone/>
            </a:pPr>
            <a:endParaRPr lang="en-GB" sz="2000" b="1" i="1" dirty="0">
              <a:solidFill>
                <a:schemeClr val="bg1"/>
              </a:solidFill>
            </a:endParaRPr>
          </a:p>
        </p:txBody>
      </p:sp>
      <p:sp>
        <p:nvSpPr>
          <p:cNvPr id="4" name="Rectangle 3">
            <a:extLst>
              <a:ext uri="{FF2B5EF4-FFF2-40B4-BE49-F238E27FC236}">
                <a16:creationId xmlns:a16="http://schemas.microsoft.com/office/drawing/2014/main" id="{5B21C162-3B6D-440D-B2E9-1768451290CD}"/>
              </a:ext>
            </a:extLst>
          </p:cNvPr>
          <p:cNvSpPr/>
          <p:nvPr/>
        </p:nvSpPr>
        <p:spPr>
          <a:xfrm>
            <a:off x="1588858" y="2685489"/>
            <a:ext cx="2209800" cy="923330"/>
          </a:xfrm>
          <a:prstGeom prst="rect">
            <a:avLst/>
          </a:prstGeom>
        </p:spPr>
        <p:txBody>
          <a:bodyPr wrap="square">
            <a:spAutoFit/>
          </a:bodyPr>
          <a:lstStyle/>
          <a:p>
            <a:pPr algn="ctr"/>
            <a:r>
              <a:rPr lang="en-GB" b="1">
                <a:solidFill>
                  <a:schemeClr val="accent1">
                    <a:lumMod val="50000"/>
                  </a:schemeClr>
                </a:solidFill>
              </a:rPr>
              <a:t>How do you know they know?  What have they learnt?</a:t>
            </a:r>
          </a:p>
        </p:txBody>
      </p:sp>
      <p:sp>
        <p:nvSpPr>
          <p:cNvPr id="5" name="Rectangle 4">
            <a:extLst>
              <a:ext uri="{FF2B5EF4-FFF2-40B4-BE49-F238E27FC236}">
                <a16:creationId xmlns:a16="http://schemas.microsoft.com/office/drawing/2014/main" id="{07413A84-B459-45EF-86BA-3E183168ACF0}"/>
              </a:ext>
            </a:extLst>
          </p:cNvPr>
          <p:cNvSpPr/>
          <p:nvPr/>
        </p:nvSpPr>
        <p:spPr>
          <a:xfrm>
            <a:off x="5648260" y="1785148"/>
            <a:ext cx="2325845" cy="923330"/>
          </a:xfrm>
          <a:prstGeom prst="rect">
            <a:avLst/>
          </a:prstGeom>
        </p:spPr>
        <p:txBody>
          <a:bodyPr wrap="square">
            <a:spAutoFit/>
          </a:bodyPr>
          <a:lstStyle/>
          <a:p>
            <a:pPr algn="ctr"/>
            <a:r>
              <a:rPr lang="en-GB" b="1">
                <a:solidFill>
                  <a:schemeClr val="accent1">
                    <a:lumMod val="50000"/>
                  </a:schemeClr>
                </a:solidFill>
              </a:rPr>
              <a:t>What does ‘good asynchronous learning’ look like?</a:t>
            </a:r>
          </a:p>
        </p:txBody>
      </p:sp>
      <p:sp>
        <p:nvSpPr>
          <p:cNvPr id="6" name="Rectangle 5">
            <a:extLst>
              <a:ext uri="{FF2B5EF4-FFF2-40B4-BE49-F238E27FC236}">
                <a16:creationId xmlns:a16="http://schemas.microsoft.com/office/drawing/2014/main" id="{32946744-B8FD-4188-A0F9-FD5124890744}"/>
              </a:ext>
            </a:extLst>
          </p:cNvPr>
          <p:cNvSpPr/>
          <p:nvPr/>
        </p:nvSpPr>
        <p:spPr>
          <a:xfrm>
            <a:off x="3779930" y="3902800"/>
            <a:ext cx="2647941" cy="923330"/>
          </a:xfrm>
          <a:prstGeom prst="rect">
            <a:avLst/>
          </a:prstGeom>
        </p:spPr>
        <p:txBody>
          <a:bodyPr wrap="square">
            <a:spAutoFit/>
          </a:bodyPr>
          <a:lstStyle/>
          <a:p>
            <a:pPr algn="ctr"/>
            <a:r>
              <a:rPr lang="en-GB" b="1">
                <a:solidFill>
                  <a:schemeClr val="accent1">
                    <a:lumMod val="50000"/>
                  </a:schemeClr>
                </a:solidFill>
              </a:rPr>
              <a:t>How can we learn from one another and get better?</a:t>
            </a:r>
          </a:p>
        </p:txBody>
      </p:sp>
      <p:sp>
        <p:nvSpPr>
          <p:cNvPr id="7" name="Rectangle 6">
            <a:extLst>
              <a:ext uri="{FF2B5EF4-FFF2-40B4-BE49-F238E27FC236}">
                <a16:creationId xmlns:a16="http://schemas.microsoft.com/office/drawing/2014/main" id="{E790DE46-9008-4786-AD1C-1DFC567A444C}"/>
              </a:ext>
            </a:extLst>
          </p:cNvPr>
          <p:cNvSpPr/>
          <p:nvPr/>
        </p:nvSpPr>
        <p:spPr>
          <a:xfrm>
            <a:off x="8897585" y="3285653"/>
            <a:ext cx="1981633" cy="646331"/>
          </a:xfrm>
          <a:prstGeom prst="rect">
            <a:avLst/>
          </a:prstGeom>
        </p:spPr>
        <p:txBody>
          <a:bodyPr wrap="none">
            <a:spAutoFit/>
          </a:bodyPr>
          <a:lstStyle/>
          <a:p>
            <a:pPr algn="ctr"/>
            <a:r>
              <a:rPr lang="en-GB" b="1">
                <a:solidFill>
                  <a:schemeClr val="accent1">
                    <a:lumMod val="50000"/>
                  </a:schemeClr>
                </a:solidFill>
              </a:rPr>
              <a:t>What are your </a:t>
            </a:r>
          </a:p>
          <a:p>
            <a:pPr algn="ctr"/>
            <a:r>
              <a:rPr lang="en-GB" b="1">
                <a:solidFill>
                  <a:schemeClr val="accent1">
                    <a:lumMod val="50000"/>
                  </a:schemeClr>
                </a:solidFill>
              </a:rPr>
              <a:t>main concerns?</a:t>
            </a:r>
          </a:p>
        </p:txBody>
      </p:sp>
    </p:spTree>
    <p:extLst>
      <p:ext uri="{BB962C8B-B14F-4D97-AF65-F5344CB8AC3E}">
        <p14:creationId xmlns:p14="http://schemas.microsoft.com/office/powerpoint/2010/main" val="3261592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6C884-6A1A-4AF3-B2B9-62AB9E1B5EAE}"/>
              </a:ext>
            </a:extLst>
          </p:cNvPr>
          <p:cNvSpPr>
            <a:spLocks noGrp="1"/>
          </p:cNvSpPr>
          <p:nvPr>
            <p:ph type="title"/>
          </p:nvPr>
        </p:nvSpPr>
        <p:spPr>
          <a:xfrm>
            <a:off x="4965430" y="629268"/>
            <a:ext cx="6586491" cy="1286160"/>
          </a:xfrm>
        </p:spPr>
        <p:txBody>
          <a:bodyPr anchor="b">
            <a:normAutofit/>
          </a:bodyPr>
          <a:lstStyle/>
          <a:p>
            <a:r>
              <a:rPr lang="en-GB" sz="4100" b="1">
                <a:solidFill>
                  <a:schemeClr val="accent1">
                    <a:lumMod val="50000"/>
                  </a:schemeClr>
                </a:solidFill>
              </a:rPr>
              <a:t>Asynchronous teaching – what have we learnt?</a:t>
            </a:r>
          </a:p>
        </p:txBody>
      </p:sp>
      <p:sp>
        <p:nvSpPr>
          <p:cNvPr id="3" name="Content Placeholder 2">
            <a:extLst>
              <a:ext uri="{FF2B5EF4-FFF2-40B4-BE49-F238E27FC236}">
                <a16:creationId xmlns:a16="http://schemas.microsoft.com/office/drawing/2014/main" id="{858A99C6-2670-47C8-8BA4-9F629A83369F}"/>
              </a:ext>
            </a:extLst>
          </p:cNvPr>
          <p:cNvSpPr>
            <a:spLocks noGrp="1"/>
          </p:cNvSpPr>
          <p:nvPr>
            <p:ph idx="1"/>
          </p:nvPr>
        </p:nvSpPr>
        <p:spPr>
          <a:xfrm>
            <a:off x="4965431" y="2438400"/>
            <a:ext cx="6586489" cy="3785419"/>
          </a:xfrm>
        </p:spPr>
        <p:txBody>
          <a:bodyPr>
            <a:normAutofit/>
          </a:bodyPr>
          <a:lstStyle/>
          <a:p>
            <a:r>
              <a:rPr lang="en-GB">
                <a:solidFill>
                  <a:schemeClr val="accent1">
                    <a:lumMod val="50000"/>
                  </a:schemeClr>
                </a:solidFill>
              </a:rPr>
              <a:t>What has gone well in your teaching?</a:t>
            </a:r>
          </a:p>
          <a:p>
            <a:r>
              <a:rPr lang="en-GB">
                <a:solidFill>
                  <a:schemeClr val="accent1">
                    <a:lumMod val="50000"/>
                  </a:schemeClr>
                </a:solidFill>
              </a:rPr>
              <a:t>What hasn’t gone as well as you would have liked?</a:t>
            </a:r>
          </a:p>
          <a:p>
            <a:pPr marL="0" indent="0">
              <a:buNone/>
            </a:pPr>
            <a:endParaRPr lang="en-GB" sz="2000">
              <a:solidFill>
                <a:schemeClr val="accent1">
                  <a:lumMod val="50000"/>
                </a:schemeClr>
              </a:solidFill>
            </a:endParaRPr>
          </a:p>
          <a:p>
            <a:pPr marL="0" indent="0">
              <a:buNone/>
            </a:pPr>
            <a:r>
              <a:rPr lang="en-GB" sz="2000">
                <a:solidFill>
                  <a:schemeClr val="accent1">
                    <a:lumMod val="50000"/>
                  </a:schemeClr>
                </a:solidFill>
              </a:rPr>
              <a:t>Your facilitator will explain how to complete this activity.</a:t>
            </a:r>
          </a:p>
        </p:txBody>
      </p:sp>
      <p:pic>
        <p:nvPicPr>
          <p:cNvPr id="4" name="Picture 2">
            <a:extLst>
              <a:ext uri="{FF2B5EF4-FFF2-40B4-BE49-F238E27FC236}">
                <a16:creationId xmlns:a16="http://schemas.microsoft.com/office/drawing/2014/main" id="{CB6260BF-D783-4AB3-8616-8AF4CC6033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8" name="Straight Connector 75">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B567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9637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BE83B-BEC4-42EF-8118-661EB9A447E0}"/>
              </a:ext>
            </a:extLst>
          </p:cNvPr>
          <p:cNvSpPr>
            <a:spLocks noGrp="1"/>
          </p:cNvSpPr>
          <p:nvPr>
            <p:ph type="title"/>
          </p:nvPr>
        </p:nvSpPr>
        <p:spPr>
          <a:xfrm>
            <a:off x="930954" y="85363"/>
            <a:ext cx="10608354" cy="831663"/>
          </a:xfrm>
        </p:spPr>
        <p:txBody>
          <a:bodyPr>
            <a:normAutofit fontScale="90000"/>
          </a:bodyPr>
          <a:lstStyle/>
          <a:p>
            <a:r>
              <a:rPr lang="en-GB" sz="3600" b="1" dirty="0">
                <a:solidFill>
                  <a:schemeClr val="bg1"/>
                </a:solidFill>
              </a:rPr>
              <a:t>What did you learn from the pre-training webinar?</a:t>
            </a:r>
          </a:p>
        </p:txBody>
      </p:sp>
      <p:sp>
        <p:nvSpPr>
          <p:cNvPr id="3" name="Content Placeholder 2">
            <a:extLst>
              <a:ext uri="{FF2B5EF4-FFF2-40B4-BE49-F238E27FC236}">
                <a16:creationId xmlns:a16="http://schemas.microsoft.com/office/drawing/2014/main" id="{E58C23C2-E4CD-4FC7-AE90-9D721044B88A}"/>
              </a:ext>
            </a:extLst>
          </p:cNvPr>
          <p:cNvSpPr>
            <a:spLocks noGrp="1"/>
          </p:cNvSpPr>
          <p:nvPr>
            <p:ph idx="1"/>
          </p:nvPr>
        </p:nvSpPr>
        <p:spPr>
          <a:xfrm>
            <a:off x="930954" y="781075"/>
            <a:ext cx="10515600" cy="565883"/>
          </a:xfrm>
        </p:spPr>
        <p:txBody>
          <a:bodyPr vert="horz" lIns="91440" tIns="45720" rIns="91440" bIns="45720" rtlCol="0" anchor="t">
            <a:normAutofit/>
          </a:bodyPr>
          <a:lstStyle/>
          <a:p>
            <a:pPr marL="0" indent="0">
              <a:buNone/>
            </a:pPr>
            <a:r>
              <a:rPr lang="en-GB" sz="2000" b="1" i="1" dirty="0">
                <a:solidFill>
                  <a:schemeClr val="bg1"/>
                </a:solidFill>
              </a:rPr>
              <a:t>Reflections might include....</a:t>
            </a:r>
          </a:p>
        </p:txBody>
      </p:sp>
      <p:sp>
        <p:nvSpPr>
          <p:cNvPr id="4" name="Rectangle 3">
            <a:extLst>
              <a:ext uri="{FF2B5EF4-FFF2-40B4-BE49-F238E27FC236}">
                <a16:creationId xmlns:a16="http://schemas.microsoft.com/office/drawing/2014/main" id="{5B21C162-3B6D-440D-B2E9-1768451290CD}"/>
              </a:ext>
            </a:extLst>
          </p:cNvPr>
          <p:cNvSpPr/>
          <p:nvPr/>
        </p:nvSpPr>
        <p:spPr>
          <a:xfrm>
            <a:off x="1588858" y="2524622"/>
            <a:ext cx="2209800" cy="1569660"/>
          </a:xfrm>
          <a:prstGeom prst="rect">
            <a:avLst/>
          </a:prstGeom>
        </p:spPr>
        <p:txBody>
          <a:bodyPr wrap="square" lIns="91440" tIns="45720" rIns="91440" bIns="45720" anchor="t">
            <a:spAutoFit/>
          </a:bodyPr>
          <a:lstStyle/>
          <a:p>
            <a:pPr algn="ctr"/>
            <a:r>
              <a:rPr lang="en-GB" sz="1600" b="1" dirty="0">
                <a:ea typeface="+mn-lt"/>
                <a:cs typeface="+mn-lt"/>
              </a:rPr>
              <a:t>Setting the weather</a:t>
            </a:r>
            <a:endParaRPr lang="en-US" sz="1600"/>
          </a:p>
          <a:p>
            <a:pPr algn="ctr"/>
            <a:r>
              <a:rPr lang="en-GB" sz="1600" dirty="0">
                <a:ea typeface="+mn-lt"/>
                <a:cs typeface="+mn-lt"/>
              </a:rPr>
              <a:t>•Specifying goals</a:t>
            </a:r>
            <a:endParaRPr lang="en-GB" sz="1600"/>
          </a:p>
          <a:p>
            <a:pPr algn="ctr"/>
            <a:r>
              <a:rPr lang="en-GB" sz="1600" dirty="0">
                <a:ea typeface="+mn-lt"/>
                <a:cs typeface="+mn-lt"/>
              </a:rPr>
              <a:t>•Motivating action</a:t>
            </a:r>
            <a:endParaRPr lang="en-GB" sz="1600"/>
          </a:p>
          <a:p>
            <a:pPr algn="ctr"/>
            <a:r>
              <a:rPr lang="en-GB" sz="1600" dirty="0">
                <a:ea typeface="+mn-lt"/>
                <a:cs typeface="+mn-lt"/>
              </a:rPr>
              <a:t>•Planning action</a:t>
            </a:r>
            <a:endParaRPr lang="en-GB" sz="1600"/>
          </a:p>
          <a:p>
            <a:pPr algn="ctr"/>
            <a:r>
              <a:rPr lang="en-GB" sz="1600" dirty="0">
                <a:ea typeface="+mn-lt"/>
                <a:cs typeface="+mn-lt"/>
              </a:rPr>
              <a:t>•Relaunching habits</a:t>
            </a:r>
            <a:endParaRPr lang="en-GB" sz="1600"/>
          </a:p>
          <a:p>
            <a:pPr algn="ctr"/>
            <a:endParaRPr lang="en-GB" sz="1600" b="1" dirty="0">
              <a:solidFill>
                <a:schemeClr val="accent1">
                  <a:lumMod val="50000"/>
                </a:schemeClr>
              </a:solidFill>
            </a:endParaRPr>
          </a:p>
        </p:txBody>
      </p:sp>
      <p:sp>
        <p:nvSpPr>
          <p:cNvPr id="5" name="Rectangle 4">
            <a:extLst>
              <a:ext uri="{FF2B5EF4-FFF2-40B4-BE49-F238E27FC236}">
                <a16:creationId xmlns:a16="http://schemas.microsoft.com/office/drawing/2014/main" id="{07413A84-B459-45EF-86BA-3E183168ACF0}"/>
              </a:ext>
            </a:extLst>
          </p:cNvPr>
          <p:cNvSpPr/>
          <p:nvPr/>
        </p:nvSpPr>
        <p:spPr>
          <a:xfrm>
            <a:off x="5648260" y="1658148"/>
            <a:ext cx="2393578" cy="1815882"/>
          </a:xfrm>
          <a:prstGeom prst="rect">
            <a:avLst/>
          </a:prstGeom>
        </p:spPr>
        <p:txBody>
          <a:bodyPr wrap="square" lIns="91440" tIns="45720" rIns="91440" bIns="45720" anchor="t">
            <a:spAutoFit/>
          </a:bodyPr>
          <a:lstStyle/>
          <a:p>
            <a:pPr algn="ctr"/>
            <a:r>
              <a:rPr lang="en-GB" sz="1600" b="1" dirty="0">
                <a:ea typeface="+mn-lt"/>
                <a:cs typeface="+mn-lt"/>
              </a:rPr>
              <a:t>Mobile-ready content</a:t>
            </a:r>
            <a:endParaRPr lang="en-US" sz="1600" dirty="0"/>
          </a:p>
          <a:p>
            <a:pPr algn="ctr"/>
            <a:r>
              <a:rPr lang="en-GB" sz="1600" dirty="0">
                <a:ea typeface="+mn-lt"/>
                <a:cs typeface="+mn-lt"/>
              </a:rPr>
              <a:t>•Readability</a:t>
            </a:r>
            <a:endParaRPr lang="en-GB" sz="1600" dirty="0"/>
          </a:p>
          <a:p>
            <a:pPr algn="ctr"/>
            <a:r>
              <a:rPr lang="en-GB" sz="1600" dirty="0">
                <a:ea typeface="+mn-lt"/>
                <a:cs typeface="+mn-lt"/>
              </a:rPr>
              <a:t>•High-contrast colours</a:t>
            </a:r>
            <a:endParaRPr lang="en-GB" sz="1600" dirty="0"/>
          </a:p>
          <a:p>
            <a:pPr algn="ctr"/>
            <a:r>
              <a:rPr lang="en-GB" sz="1600" dirty="0">
                <a:ea typeface="+mn-lt"/>
                <a:cs typeface="+mn-lt"/>
              </a:rPr>
              <a:t>•Minimal text</a:t>
            </a:r>
            <a:endParaRPr lang="en-GB" sz="1600" dirty="0"/>
          </a:p>
          <a:p>
            <a:pPr algn="ctr"/>
            <a:r>
              <a:rPr lang="en-GB" sz="1600" dirty="0">
                <a:ea typeface="+mn-lt"/>
                <a:cs typeface="+mn-lt"/>
              </a:rPr>
              <a:t>•Powerful images</a:t>
            </a:r>
            <a:endParaRPr lang="en-GB" sz="1600" dirty="0"/>
          </a:p>
          <a:p>
            <a:pPr algn="ctr"/>
            <a:r>
              <a:rPr lang="en-GB" sz="1600" dirty="0">
                <a:ea typeface="+mn-lt"/>
                <a:cs typeface="+mn-lt"/>
              </a:rPr>
              <a:t>•Simplicity</a:t>
            </a:r>
            <a:endParaRPr lang="en-GB" sz="1600" dirty="0"/>
          </a:p>
          <a:p>
            <a:pPr algn="ctr"/>
            <a:endParaRPr lang="en-GB" sz="1600" b="1" dirty="0">
              <a:solidFill>
                <a:schemeClr val="accent1">
                  <a:lumMod val="50000"/>
                </a:schemeClr>
              </a:solidFill>
            </a:endParaRPr>
          </a:p>
        </p:txBody>
      </p:sp>
      <p:sp>
        <p:nvSpPr>
          <p:cNvPr id="6" name="Rectangle 5">
            <a:extLst>
              <a:ext uri="{FF2B5EF4-FFF2-40B4-BE49-F238E27FC236}">
                <a16:creationId xmlns:a16="http://schemas.microsoft.com/office/drawing/2014/main" id="{32946744-B8FD-4188-A0F9-FD5124890744}"/>
              </a:ext>
            </a:extLst>
          </p:cNvPr>
          <p:cNvSpPr/>
          <p:nvPr/>
        </p:nvSpPr>
        <p:spPr>
          <a:xfrm>
            <a:off x="3779930" y="3657267"/>
            <a:ext cx="2647941" cy="1815882"/>
          </a:xfrm>
          <a:prstGeom prst="rect">
            <a:avLst/>
          </a:prstGeom>
        </p:spPr>
        <p:txBody>
          <a:bodyPr wrap="square" lIns="91440" tIns="45720" rIns="91440" bIns="45720" anchor="t">
            <a:spAutoFit/>
          </a:bodyPr>
          <a:lstStyle/>
          <a:p>
            <a:pPr algn="ctr"/>
            <a:r>
              <a:rPr lang="en-GB" sz="1600" b="1" dirty="0">
                <a:ea typeface="+mn-lt"/>
                <a:cs typeface="+mn-lt"/>
              </a:rPr>
              <a:t>Directing activity</a:t>
            </a:r>
            <a:endParaRPr lang="en-US" sz="1600" dirty="0"/>
          </a:p>
          <a:p>
            <a:pPr algn="ctr"/>
            <a:r>
              <a:rPr lang="en-GB" sz="1600" dirty="0">
                <a:ea typeface="+mn-lt"/>
                <a:cs typeface="+mn-lt"/>
              </a:rPr>
              <a:t>•Pause button</a:t>
            </a:r>
            <a:endParaRPr lang="en-GB" sz="1600" dirty="0"/>
          </a:p>
          <a:p>
            <a:pPr algn="ctr"/>
            <a:r>
              <a:rPr lang="en-GB" sz="1600" dirty="0">
                <a:ea typeface="+mn-lt"/>
                <a:cs typeface="+mn-lt"/>
              </a:rPr>
              <a:t>•Rewind to recap</a:t>
            </a:r>
            <a:endParaRPr lang="en-GB" sz="1600" dirty="0"/>
          </a:p>
          <a:p>
            <a:pPr algn="ctr"/>
            <a:r>
              <a:rPr lang="en-GB" sz="1600" dirty="0">
                <a:ea typeface="+mn-lt"/>
                <a:cs typeface="+mn-lt"/>
              </a:rPr>
              <a:t>•Going ‘off recording’</a:t>
            </a:r>
            <a:endParaRPr lang="en-GB" sz="1600" dirty="0"/>
          </a:p>
          <a:p>
            <a:pPr algn="ctr"/>
            <a:r>
              <a:rPr lang="en-GB" sz="1600" dirty="0">
                <a:ea typeface="+mn-lt"/>
                <a:cs typeface="+mn-lt"/>
              </a:rPr>
              <a:t>•Return to self-assess against an exemplar</a:t>
            </a:r>
            <a:endParaRPr lang="en-GB" sz="1600" dirty="0"/>
          </a:p>
          <a:p>
            <a:pPr algn="ctr"/>
            <a:endParaRPr lang="en-GB" sz="1600" b="1" dirty="0">
              <a:solidFill>
                <a:schemeClr val="accent1">
                  <a:lumMod val="50000"/>
                </a:schemeClr>
              </a:solidFill>
            </a:endParaRPr>
          </a:p>
        </p:txBody>
      </p:sp>
      <p:sp>
        <p:nvSpPr>
          <p:cNvPr id="7" name="Rectangle 6">
            <a:extLst>
              <a:ext uri="{FF2B5EF4-FFF2-40B4-BE49-F238E27FC236}">
                <a16:creationId xmlns:a16="http://schemas.microsoft.com/office/drawing/2014/main" id="{E790DE46-9008-4786-AD1C-1DFC567A444C}"/>
              </a:ext>
            </a:extLst>
          </p:cNvPr>
          <p:cNvSpPr/>
          <p:nvPr/>
        </p:nvSpPr>
        <p:spPr>
          <a:xfrm>
            <a:off x="8422434" y="2845385"/>
            <a:ext cx="2931934" cy="1846659"/>
          </a:xfrm>
          <a:prstGeom prst="rect">
            <a:avLst/>
          </a:prstGeom>
        </p:spPr>
        <p:txBody>
          <a:bodyPr wrap="square" lIns="91440" tIns="45720" rIns="91440" bIns="45720" anchor="t">
            <a:spAutoFit/>
          </a:bodyPr>
          <a:lstStyle/>
          <a:p>
            <a:pPr algn="ctr"/>
            <a:r>
              <a:rPr lang="en-GB" sz="1600" b="1" dirty="0">
                <a:ea typeface="+mn-lt"/>
                <a:cs typeface="+mn-lt"/>
              </a:rPr>
              <a:t>Consistency</a:t>
            </a:r>
            <a:endParaRPr lang="en-US" sz="1600" dirty="0"/>
          </a:p>
          <a:p>
            <a:pPr algn="ctr"/>
            <a:r>
              <a:rPr lang="en-GB" sz="1600" dirty="0">
                <a:ea typeface="+mn-lt"/>
                <a:cs typeface="+mn-lt"/>
              </a:rPr>
              <a:t>•Icons to indicate expected activity</a:t>
            </a:r>
          </a:p>
          <a:p>
            <a:pPr algn="ctr"/>
            <a:r>
              <a:rPr lang="en-GB" sz="1600" dirty="0">
                <a:ea typeface="+mn-lt"/>
                <a:cs typeface="+mn-lt"/>
              </a:rPr>
              <a:t>•Voice-over</a:t>
            </a:r>
          </a:p>
          <a:p>
            <a:pPr algn="ctr"/>
            <a:r>
              <a:rPr lang="en-GB" sz="1600" dirty="0">
                <a:ea typeface="+mn-lt"/>
                <a:cs typeface="+mn-lt"/>
              </a:rPr>
              <a:t>•Use of headshot</a:t>
            </a:r>
            <a:endParaRPr lang="en-GB" dirty="0"/>
          </a:p>
          <a:p>
            <a:pPr algn="ctr"/>
            <a:r>
              <a:rPr lang="en-GB" sz="1600" dirty="0">
                <a:ea typeface="+mn-lt"/>
                <a:cs typeface="+mn-lt"/>
              </a:rPr>
              <a:t>•School-wide?</a:t>
            </a:r>
            <a:endParaRPr lang="en-GB" sz="1600" dirty="0"/>
          </a:p>
          <a:p>
            <a:pPr marL="285750" indent="-285750" algn="ctr">
              <a:buFont typeface="Arial"/>
              <a:buChar char="•"/>
            </a:pPr>
            <a:endParaRPr lang="en-GB" b="1" dirty="0">
              <a:solidFill>
                <a:schemeClr val="accent1">
                  <a:lumMod val="50000"/>
                </a:schemeClr>
              </a:solidFill>
            </a:endParaRPr>
          </a:p>
        </p:txBody>
      </p:sp>
    </p:spTree>
    <p:extLst>
      <p:ext uri="{BB962C8B-B14F-4D97-AF65-F5344CB8AC3E}">
        <p14:creationId xmlns:p14="http://schemas.microsoft.com/office/powerpoint/2010/main" val="856850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8A548CD4-4AB9-45AF-8D3D-674F13D1C3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1638"/>
            <a:ext cx="12192000" cy="7620000"/>
          </a:xfrm>
          <a:prstGeom prst="rect">
            <a:avLst/>
          </a:prstGeom>
        </p:spPr>
      </p:pic>
      <p:sp>
        <p:nvSpPr>
          <p:cNvPr id="2" name="Title 1">
            <a:extLst>
              <a:ext uri="{FF2B5EF4-FFF2-40B4-BE49-F238E27FC236}">
                <a16:creationId xmlns:a16="http://schemas.microsoft.com/office/drawing/2014/main" id="{EB96C884-6A1A-4AF3-B2B9-62AB9E1B5EAE}"/>
              </a:ext>
            </a:extLst>
          </p:cNvPr>
          <p:cNvSpPr>
            <a:spLocks noGrp="1"/>
          </p:cNvSpPr>
          <p:nvPr>
            <p:ph type="title"/>
          </p:nvPr>
        </p:nvSpPr>
        <p:spPr>
          <a:xfrm>
            <a:off x="606011" y="474802"/>
            <a:ext cx="5932990" cy="1325563"/>
          </a:xfrm>
        </p:spPr>
        <p:txBody>
          <a:bodyPr>
            <a:normAutofit fontScale="90000"/>
          </a:bodyPr>
          <a:lstStyle/>
          <a:p>
            <a:r>
              <a:rPr lang="en-GB" b="1">
                <a:solidFill>
                  <a:schemeClr val="bg1"/>
                </a:solidFill>
              </a:rPr>
              <a:t>Asynchronous teaching – what </a:t>
            </a:r>
            <a:br>
              <a:rPr lang="en-GB" b="1">
                <a:solidFill>
                  <a:schemeClr val="bg1"/>
                </a:solidFill>
              </a:rPr>
            </a:br>
            <a:r>
              <a:rPr lang="en-GB" b="1">
                <a:solidFill>
                  <a:schemeClr val="bg1"/>
                </a:solidFill>
              </a:rPr>
              <a:t>have we learnt?</a:t>
            </a:r>
          </a:p>
        </p:txBody>
      </p:sp>
      <p:sp>
        <p:nvSpPr>
          <p:cNvPr id="3" name="Content Placeholder 2">
            <a:extLst>
              <a:ext uri="{FF2B5EF4-FFF2-40B4-BE49-F238E27FC236}">
                <a16:creationId xmlns:a16="http://schemas.microsoft.com/office/drawing/2014/main" id="{858A99C6-2670-47C8-8BA4-9F629A83369F}"/>
              </a:ext>
            </a:extLst>
          </p:cNvPr>
          <p:cNvSpPr>
            <a:spLocks noGrp="1"/>
          </p:cNvSpPr>
          <p:nvPr>
            <p:ph idx="1"/>
          </p:nvPr>
        </p:nvSpPr>
        <p:spPr>
          <a:xfrm>
            <a:off x="2895333" y="3177024"/>
            <a:ext cx="2727445" cy="4351338"/>
          </a:xfrm>
        </p:spPr>
        <p:txBody>
          <a:bodyPr/>
          <a:lstStyle/>
          <a:p>
            <a:pPr marL="0" indent="0" algn="ctr">
              <a:buNone/>
            </a:pPr>
            <a:r>
              <a:rPr lang="en-GB" b="1">
                <a:solidFill>
                  <a:schemeClr val="accent1">
                    <a:lumMod val="50000"/>
                  </a:schemeClr>
                </a:solidFill>
              </a:rPr>
              <a:t>What has gone well in your teaching?</a:t>
            </a:r>
          </a:p>
          <a:p>
            <a:pPr marL="0" indent="0" algn="ctr">
              <a:buNone/>
            </a:pPr>
            <a:endParaRPr lang="en-GB" b="1">
              <a:solidFill>
                <a:schemeClr val="accent1">
                  <a:lumMod val="50000"/>
                </a:schemeClr>
              </a:solidFill>
            </a:endParaRPr>
          </a:p>
        </p:txBody>
      </p:sp>
      <p:sp>
        <p:nvSpPr>
          <p:cNvPr id="7" name="Rectangle 6">
            <a:extLst>
              <a:ext uri="{FF2B5EF4-FFF2-40B4-BE49-F238E27FC236}">
                <a16:creationId xmlns:a16="http://schemas.microsoft.com/office/drawing/2014/main" id="{05777D92-710E-4C8C-AFFB-ACDC88EF77B6}"/>
              </a:ext>
            </a:extLst>
          </p:cNvPr>
          <p:cNvSpPr/>
          <p:nvPr/>
        </p:nvSpPr>
        <p:spPr>
          <a:xfrm>
            <a:off x="8626356" y="5592188"/>
            <a:ext cx="2656496" cy="584775"/>
          </a:xfrm>
          <a:prstGeom prst="rect">
            <a:avLst/>
          </a:prstGeom>
        </p:spPr>
        <p:txBody>
          <a:bodyPr wrap="none">
            <a:spAutoFit/>
          </a:bodyPr>
          <a:lstStyle/>
          <a:p>
            <a:r>
              <a:rPr lang="en-GB" sz="3200" b="1">
                <a:solidFill>
                  <a:schemeClr val="bg1"/>
                </a:solidFill>
              </a:rPr>
              <a:t>Over to you!</a:t>
            </a:r>
          </a:p>
        </p:txBody>
      </p:sp>
      <p:sp>
        <p:nvSpPr>
          <p:cNvPr id="8" name="Rectangle 7">
            <a:extLst>
              <a:ext uri="{FF2B5EF4-FFF2-40B4-BE49-F238E27FC236}">
                <a16:creationId xmlns:a16="http://schemas.microsoft.com/office/drawing/2014/main" id="{2A42D084-B432-4C27-B3DD-F772D630AE6D}"/>
              </a:ext>
            </a:extLst>
          </p:cNvPr>
          <p:cNvSpPr/>
          <p:nvPr/>
        </p:nvSpPr>
        <p:spPr>
          <a:xfrm>
            <a:off x="6531926" y="1608955"/>
            <a:ext cx="2956098" cy="1815882"/>
          </a:xfrm>
          <a:prstGeom prst="rect">
            <a:avLst/>
          </a:prstGeom>
        </p:spPr>
        <p:txBody>
          <a:bodyPr wrap="square">
            <a:spAutoFit/>
          </a:bodyPr>
          <a:lstStyle/>
          <a:p>
            <a:pPr algn="ctr"/>
            <a:r>
              <a:rPr lang="en-GB" sz="2800" b="1">
                <a:solidFill>
                  <a:schemeClr val="accent1">
                    <a:lumMod val="50000"/>
                  </a:schemeClr>
                </a:solidFill>
              </a:rPr>
              <a:t>What hasn’t gone as well as you would have liked?</a:t>
            </a:r>
          </a:p>
        </p:txBody>
      </p:sp>
    </p:spTree>
    <p:extLst>
      <p:ext uri="{BB962C8B-B14F-4D97-AF65-F5344CB8AC3E}">
        <p14:creationId xmlns:p14="http://schemas.microsoft.com/office/powerpoint/2010/main" val="75189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6C884-6A1A-4AF3-B2B9-62AB9E1B5EAE}"/>
              </a:ext>
            </a:extLst>
          </p:cNvPr>
          <p:cNvSpPr>
            <a:spLocks noGrp="1"/>
          </p:cNvSpPr>
          <p:nvPr>
            <p:ph type="title"/>
          </p:nvPr>
        </p:nvSpPr>
        <p:spPr>
          <a:xfrm>
            <a:off x="5081016" y="231736"/>
            <a:ext cx="6586491" cy="1286160"/>
          </a:xfrm>
        </p:spPr>
        <p:txBody>
          <a:bodyPr anchor="b">
            <a:normAutofit/>
          </a:bodyPr>
          <a:lstStyle/>
          <a:p>
            <a:r>
              <a:rPr lang="en-GB" b="1">
                <a:solidFill>
                  <a:schemeClr val="accent1">
                    <a:lumMod val="50000"/>
                  </a:schemeClr>
                </a:solidFill>
              </a:rPr>
              <a:t>Today we will….</a:t>
            </a:r>
          </a:p>
        </p:txBody>
      </p:sp>
      <p:sp>
        <p:nvSpPr>
          <p:cNvPr id="3" name="Content Placeholder 2">
            <a:extLst>
              <a:ext uri="{FF2B5EF4-FFF2-40B4-BE49-F238E27FC236}">
                <a16:creationId xmlns:a16="http://schemas.microsoft.com/office/drawing/2014/main" id="{858A99C6-2670-47C8-8BA4-9F629A83369F}"/>
              </a:ext>
            </a:extLst>
          </p:cNvPr>
          <p:cNvSpPr>
            <a:spLocks noGrp="1"/>
          </p:cNvSpPr>
          <p:nvPr>
            <p:ph idx="1"/>
          </p:nvPr>
        </p:nvSpPr>
        <p:spPr>
          <a:xfrm>
            <a:off x="4965431" y="2438400"/>
            <a:ext cx="6586489" cy="3785419"/>
          </a:xfrm>
        </p:spPr>
        <p:txBody>
          <a:bodyPr>
            <a:normAutofit/>
          </a:bodyPr>
          <a:lstStyle/>
          <a:p>
            <a:r>
              <a:rPr lang="en-GB" sz="2000" b="1">
                <a:solidFill>
                  <a:schemeClr val="accent1">
                    <a:lumMod val="50000"/>
                  </a:schemeClr>
                </a:solidFill>
              </a:rPr>
              <a:t>Explore what good asynchronous teaching looks like and how we can improve our practice when designing remote learning.</a:t>
            </a:r>
          </a:p>
          <a:p>
            <a:r>
              <a:rPr lang="en-GB" sz="2000" b="1">
                <a:solidFill>
                  <a:schemeClr val="accent1">
                    <a:lumMod val="50000"/>
                  </a:schemeClr>
                </a:solidFill>
              </a:rPr>
              <a:t>Review two or three asynchronous learning sessions identifying strengths and areas for development.</a:t>
            </a:r>
          </a:p>
          <a:p>
            <a:r>
              <a:rPr lang="en-GB" sz="2000" b="1">
                <a:solidFill>
                  <a:schemeClr val="accent1">
                    <a:lumMod val="50000"/>
                  </a:schemeClr>
                </a:solidFill>
              </a:rPr>
              <a:t>Consider effective ways of cascading training and providing feedback to peers.</a:t>
            </a:r>
          </a:p>
          <a:p>
            <a:r>
              <a:rPr lang="en-GB" sz="2000" b="1">
                <a:solidFill>
                  <a:schemeClr val="accent1">
                    <a:lumMod val="50000"/>
                  </a:schemeClr>
                </a:solidFill>
              </a:rPr>
              <a:t>Reflect on next steps – what is missing?</a:t>
            </a:r>
          </a:p>
        </p:txBody>
      </p:sp>
      <p:pic>
        <p:nvPicPr>
          <p:cNvPr id="5" name="Picture 4" descr="A close up of a logo&#10;&#10;Description automatically generated">
            <a:extLst>
              <a:ext uri="{FF2B5EF4-FFF2-40B4-BE49-F238E27FC236}">
                <a16:creationId xmlns:a16="http://schemas.microsoft.com/office/drawing/2014/main" id="{0CED725C-DF96-4DF8-B8E4-907FEE39D72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0DADD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0386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1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6C06C0EF-1BBA-42BE-B599-FD5D47AAD837}"/>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3700" b="1" kern="1200">
                <a:solidFill>
                  <a:srgbClr val="FFFFFF"/>
                </a:solidFill>
                <a:latin typeface="+mj-lt"/>
                <a:ea typeface="+mj-ea"/>
                <a:cs typeface="+mj-cs"/>
              </a:rPr>
              <a:t>Asynchronous learning review process</a:t>
            </a:r>
          </a:p>
        </p:txBody>
      </p:sp>
      <p:pic>
        <p:nvPicPr>
          <p:cNvPr id="6" name="Picture 5" descr="A picture containing indoor, sitting, table, small&#10;&#10;Description automatically generated">
            <a:extLst>
              <a:ext uri="{FF2B5EF4-FFF2-40B4-BE49-F238E27FC236}">
                <a16:creationId xmlns:a16="http://schemas.microsoft.com/office/drawing/2014/main" id="{6CF98AF4-F313-4B02-93E9-F00A5F8F29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1786" y="492573"/>
            <a:ext cx="4557616" cy="5880796"/>
          </a:xfrm>
          <a:prstGeom prst="rect">
            <a:avLst/>
          </a:prstGeom>
        </p:spPr>
      </p:pic>
    </p:spTree>
    <p:extLst>
      <p:ext uri="{BB962C8B-B14F-4D97-AF65-F5344CB8AC3E}">
        <p14:creationId xmlns:p14="http://schemas.microsoft.com/office/powerpoint/2010/main" val="4237859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9232F-0ACD-4FCF-8635-A79FA57F5B1F}"/>
              </a:ext>
            </a:extLst>
          </p:cNvPr>
          <p:cNvSpPr>
            <a:spLocks noGrp="1"/>
          </p:cNvSpPr>
          <p:nvPr>
            <p:ph type="title"/>
          </p:nvPr>
        </p:nvSpPr>
        <p:spPr/>
        <p:txBody>
          <a:bodyPr/>
          <a:lstStyle/>
          <a:p>
            <a:r>
              <a:rPr lang="en-GB" b="1">
                <a:solidFill>
                  <a:schemeClr val="accent1">
                    <a:lumMod val="50000"/>
                  </a:schemeClr>
                </a:solidFill>
              </a:rPr>
              <a:t>First lesson review – the context</a:t>
            </a:r>
          </a:p>
        </p:txBody>
      </p:sp>
      <p:sp>
        <p:nvSpPr>
          <p:cNvPr id="3" name="Content Placeholder 2">
            <a:extLst>
              <a:ext uri="{FF2B5EF4-FFF2-40B4-BE49-F238E27FC236}">
                <a16:creationId xmlns:a16="http://schemas.microsoft.com/office/drawing/2014/main" id="{FE392BDE-6AC5-47F8-BBE9-B035D1D871AE}"/>
              </a:ext>
            </a:extLst>
          </p:cNvPr>
          <p:cNvSpPr>
            <a:spLocks noGrp="1"/>
          </p:cNvSpPr>
          <p:nvPr>
            <p:ph idx="1"/>
          </p:nvPr>
        </p:nvSpPr>
        <p:spPr>
          <a:xfrm>
            <a:off x="838200" y="1632194"/>
            <a:ext cx="10515600" cy="1796806"/>
          </a:xfrm>
        </p:spPr>
        <p:txBody>
          <a:bodyPr>
            <a:normAutofit/>
          </a:bodyPr>
          <a:lstStyle/>
          <a:p>
            <a:pPr marL="0" indent="0">
              <a:buNone/>
            </a:pPr>
            <a:r>
              <a:rPr lang="en-GB">
                <a:solidFill>
                  <a:schemeClr val="accent1">
                    <a:lumMod val="50000"/>
                  </a:schemeClr>
                </a:solidFill>
              </a:rPr>
              <a:t>Grab a pen and paper.</a:t>
            </a:r>
          </a:p>
          <a:p>
            <a:pPr marL="0" indent="0">
              <a:buNone/>
            </a:pPr>
            <a:r>
              <a:rPr lang="en-GB">
                <a:solidFill>
                  <a:schemeClr val="accent1">
                    <a:lumMod val="50000"/>
                  </a:schemeClr>
                </a:solidFill>
              </a:rPr>
              <a:t>Draw and label two columns as follows:</a:t>
            </a:r>
          </a:p>
          <a:p>
            <a:pPr marL="0" indent="0">
              <a:buNone/>
            </a:pPr>
            <a:endParaRPr lang="en-GB">
              <a:solidFill>
                <a:schemeClr val="accent1">
                  <a:lumMod val="50000"/>
                </a:schemeClr>
              </a:solidFill>
            </a:endParaRPr>
          </a:p>
        </p:txBody>
      </p:sp>
      <p:graphicFrame>
        <p:nvGraphicFramePr>
          <p:cNvPr id="5" name="Table 2">
            <a:extLst>
              <a:ext uri="{FF2B5EF4-FFF2-40B4-BE49-F238E27FC236}">
                <a16:creationId xmlns:a16="http://schemas.microsoft.com/office/drawing/2014/main" id="{2E935AD9-4B73-4561-AD63-74CC8C0B3241}"/>
              </a:ext>
            </a:extLst>
          </p:cNvPr>
          <p:cNvGraphicFramePr>
            <a:graphicFrameLocks noGrp="1"/>
          </p:cNvGraphicFramePr>
          <p:nvPr>
            <p:extLst>
              <p:ext uri="{D42A27DB-BD31-4B8C-83A1-F6EECF244321}">
                <p14:modId xmlns:p14="http://schemas.microsoft.com/office/powerpoint/2010/main" val="1838386876"/>
              </p:ext>
            </p:extLst>
          </p:nvPr>
        </p:nvGraphicFramePr>
        <p:xfrm>
          <a:off x="939800" y="2889857"/>
          <a:ext cx="10274300" cy="3579568"/>
        </p:xfrm>
        <a:graphic>
          <a:graphicData uri="http://schemas.openxmlformats.org/drawingml/2006/table">
            <a:tbl>
              <a:tblPr firstRow="1" bandRow="1">
                <a:tableStyleId>{5C22544A-7EE6-4342-B048-85BDC9FD1C3A}</a:tableStyleId>
              </a:tblPr>
              <a:tblGrid>
                <a:gridCol w="4775200">
                  <a:extLst>
                    <a:ext uri="{9D8B030D-6E8A-4147-A177-3AD203B41FA5}">
                      <a16:colId xmlns:a16="http://schemas.microsoft.com/office/drawing/2014/main" val="2248895541"/>
                    </a:ext>
                  </a:extLst>
                </a:gridCol>
                <a:gridCol w="5499100">
                  <a:extLst>
                    <a:ext uri="{9D8B030D-6E8A-4147-A177-3AD203B41FA5}">
                      <a16:colId xmlns:a16="http://schemas.microsoft.com/office/drawing/2014/main" val="334663151"/>
                    </a:ext>
                  </a:extLst>
                </a:gridCol>
              </a:tblGrid>
              <a:tr h="447446">
                <a:tc>
                  <a:txBody>
                    <a:bodyPr/>
                    <a:lstStyle/>
                    <a:p>
                      <a:r>
                        <a:rPr lang="en-GB"/>
                        <a:t>Teacher activity</a:t>
                      </a:r>
                    </a:p>
                  </a:txBody>
                  <a:tcPr/>
                </a:tc>
                <a:tc>
                  <a:txBody>
                    <a:bodyPr/>
                    <a:lstStyle/>
                    <a:p>
                      <a:r>
                        <a:rPr lang="en-GB"/>
                        <a:t>Expected learner activity</a:t>
                      </a:r>
                    </a:p>
                  </a:txBody>
                  <a:tcPr/>
                </a:tc>
                <a:extLst>
                  <a:ext uri="{0D108BD9-81ED-4DB2-BD59-A6C34878D82A}">
                    <a16:rowId xmlns:a16="http://schemas.microsoft.com/office/drawing/2014/main" val="4287709128"/>
                  </a:ext>
                </a:extLst>
              </a:tr>
              <a:tr h="4474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a:p>
                  </a:txBody>
                  <a:tcPr/>
                </a:tc>
                <a:tc>
                  <a:txBody>
                    <a:bodyPr/>
                    <a:lstStyle/>
                    <a:p>
                      <a:endParaRPr lang="en-GB"/>
                    </a:p>
                  </a:txBody>
                  <a:tcPr/>
                </a:tc>
                <a:extLst>
                  <a:ext uri="{0D108BD9-81ED-4DB2-BD59-A6C34878D82A}">
                    <a16:rowId xmlns:a16="http://schemas.microsoft.com/office/drawing/2014/main" val="1362035887"/>
                  </a:ext>
                </a:extLst>
              </a:tr>
              <a:tr h="447446">
                <a:tc>
                  <a:txBody>
                    <a:bodyPr/>
                    <a:lstStyle/>
                    <a:p>
                      <a:endParaRPr lang="en-GB"/>
                    </a:p>
                  </a:txBody>
                  <a:tcPr/>
                </a:tc>
                <a:tc>
                  <a:txBody>
                    <a:bodyPr/>
                    <a:lstStyle/>
                    <a:p>
                      <a:endParaRPr lang="en-GB"/>
                    </a:p>
                  </a:txBody>
                  <a:tcPr/>
                </a:tc>
                <a:extLst>
                  <a:ext uri="{0D108BD9-81ED-4DB2-BD59-A6C34878D82A}">
                    <a16:rowId xmlns:a16="http://schemas.microsoft.com/office/drawing/2014/main" val="1587769333"/>
                  </a:ext>
                </a:extLst>
              </a:tr>
              <a:tr h="4474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a:p>
                  </a:txBody>
                  <a:tcPr/>
                </a:tc>
                <a:tc>
                  <a:txBody>
                    <a:bodyPr/>
                    <a:lstStyle/>
                    <a:p>
                      <a:endParaRPr lang="en-GB"/>
                    </a:p>
                  </a:txBody>
                  <a:tcPr/>
                </a:tc>
                <a:extLst>
                  <a:ext uri="{0D108BD9-81ED-4DB2-BD59-A6C34878D82A}">
                    <a16:rowId xmlns:a16="http://schemas.microsoft.com/office/drawing/2014/main" val="3847733819"/>
                  </a:ext>
                </a:extLst>
              </a:tr>
              <a:tr h="4474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a:p>
                  </a:txBody>
                  <a:tcPr/>
                </a:tc>
                <a:tc>
                  <a:txBody>
                    <a:bodyPr/>
                    <a:lstStyle/>
                    <a:p>
                      <a:endParaRPr lang="en-GB"/>
                    </a:p>
                  </a:txBody>
                  <a:tcPr/>
                </a:tc>
                <a:extLst>
                  <a:ext uri="{0D108BD9-81ED-4DB2-BD59-A6C34878D82A}">
                    <a16:rowId xmlns:a16="http://schemas.microsoft.com/office/drawing/2014/main" val="1938143884"/>
                  </a:ext>
                </a:extLst>
              </a:tr>
              <a:tr h="4474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a:p>
                  </a:txBody>
                  <a:tcPr/>
                </a:tc>
                <a:tc>
                  <a:txBody>
                    <a:bodyPr/>
                    <a:lstStyle/>
                    <a:p>
                      <a:endParaRPr lang="en-GB"/>
                    </a:p>
                  </a:txBody>
                  <a:tcPr/>
                </a:tc>
                <a:extLst>
                  <a:ext uri="{0D108BD9-81ED-4DB2-BD59-A6C34878D82A}">
                    <a16:rowId xmlns:a16="http://schemas.microsoft.com/office/drawing/2014/main" val="2932650862"/>
                  </a:ext>
                </a:extLst>
              </a:tr>
              <a:tr h="447446">
                <a:tc>
                  <a:txBody>
                    <a:bodyPr/>
                    <a:lstStyle/>
                    <a:p>
                      <a:endParaRPr lang="en-GB"/>
                    </a:p>
                  </a:txBody>
                  <a:tcPr/>
                </a:tc>
                <a:tc>
                  <a:txBody>
                    <a:bodyPr/>
                    <a:lstStyle/>
                    <a:p>
                      <a:endParaRPr lang="en-GB"/>
                    </a:p>
                  </a:txBody>
                  <a:tcPr/>
                </a:tc>
                <a:extLst>
                  <a:ext uri="{0D108BD9-81ED-4DB2-BD59-A6C34878D82A}">
                    <a16:rowId xmlns:a16="http://schemas.microsoft.com/office/drawing/2014/main" val="961230799"/>
                  </a:ext>
                </a:extLst>
              </a:tr>
              <a:tr h="4474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tc>
                <a:tc>
                  <a:txBody>
                    <a:bodyPr/>
                    <a:lstStyle/>
                    <a:p>
                      <a:endParaRPr lang="en-GB"/>
                    </a:p>
                  </a:txBody>
                  <a:tcPr/>
                </a:tc>
                <a:extLst>
                  <a:ext uri="{0D108BD9-81ED-4DB2-BD59-A6C34878D82A}">
                    <a16:rowId xmlns:a16="http://schemas.microsoft.com/office/drawing/2014/main" val="1931289529"/>
                  </a:ext>
                </a:extLst>
              </a:tr>
            </a:tbl>
          </a:graphicData>
        </a:graphic>
      </p:graphicFrame>
    </p:spTree>
    <p:extLst>
      <p:ext uri="{BB962C8B-B14F-4D97-AF65-F5344CB8AC3E}">
        <p14:creationId xmlns:p14="http://schemas.microsoft.com/office/powerpoint/2010/main" val="3787742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9232F-0ACD-4FCF-8635-A79FA57F5B1F}"/>
              </a:ext>
            </a:extLst>
          </p:cNvPr>
          <p:cNvSpPr>
            <a:spLocks noGrp="1"/>
          </p:cNvSpPr>
          <p:nvPr>
            <p:ph type="title"/>
          </p:nvPr>
        </p:nvSpPr>
        <p:spPr/>
        <p:txBody>
          <a:bodyPr/>
          <a:lstStyle/>
          <a:p>
            <a:r>
              <a:rPr lang="en-GB" b="1">
                <a:solidFill>
                  <a:schemeClr val="accent1">
                    <a:lumMod val="50000"/>
                  </a:schemeClr>
                </a:solidFill>
              </a:rPr>
              <a:t>First lesson review</a:t>
            </a:r>
          </a:p>
        </p:txBody>
      </p:sp>
      <p:sp>
        <p:nvSpPr>
          <p:cNvPr id="3" name="Content Placeholder 2">
            <a:extLst>
              <a:ext uri="{FF2B5EF4-FFF2-40B4-BE49-F238E27FC236}">
                <a16:creationId xmlns:a16="http://schemas.microsoft.com/office/drawing/2014/main" id="{FE392BDE-6AC5-47F8-BBE9-B035D1D871AE}"/>
              </a:ext>
            </a:extLst>
          </p:cNvPr>
          <p:cNvSpPr>
            <a:spLocks noGrp="1"/>
          </p:cNvSpPr>
          <p:nvPr>
            <p:ph idx="1"/>
          </p:nvPr>
        </p:nvSpPr>
        <p:spPr>
          <a:xfrm>
            <a:off x="838200" y="1515877"/>
            <a:ext cx="10515600" cy="4351338"/>
          </a:xfrm>
        </p:spPr>
        <p:txBody>
          <a:bodyPr>
            <a:normAutofit/>
          </a:bodyPr>
          <a:lstStyle/>
          <a:p>
            <a:pPr marL="0" indent="0">
              <a:buNone/>
            </a:pPr>
            <a:r>
              <a:rPr lang="en-GB">
                <a:solidFill>
                  <a:schemeClr val="accent1">
                    <a:lumMod val="50000"/>
                  </a:schemeClr>
                </a:solidFill>
              </a:rPr>
              <a:t>Open the clip in the chat and watch until 8 minutes in.</a:t>
            </a:r>
          </a:p>
          <a:p>
            <a:pPr marL="0" indent="0">
              <a:buNone/>
            </a:pPr>
            <a:r>
              <a:rPr lang="en-GB">
                <a:solidFill>
                  <a:schemeClr val="accent1">
                    <a:lumMod val="50000"/>
                  </a:schemeClr>
                </a:solidFill>
              </a:rPr>
              <a:t>Make notes as you go along.</a:t>
            </a:r>
          </a:p>
          <a:p>
            <a:pPr marL="0" indent="0">
              <a:buNone/>
            </a:pPr>
            <a:r>
              <a:rPr lang="en-GB">
                <a:solidFill>
                  <a:schemeClr val="accent1">
                    <a:lumMod val="50000"/>
                  </a:schemeClr>
                </a:solidFill>
              </a:rPr>
              <a:t>The first three have been done for you below.</a:t>
            </a:r>
          </a:p>
          <a:p>
            <a:endParaRPr lang="en-GB">
              <a:solidFill>
                <a:schemeClr val="accent1">
                  <a:lumMod val="50000"/>
                </a:schemeClr>
              </a:solidFill>
            </a:endParaRPr>
          </a:p>
        </p:txBody>
      </p:sp>
      <p:graphicFrame>
        <p:nvGraphicFramePr>
          <p:cNvPr id="5" name="Table 2">
            <a:extLst>
              <a:ext uri="{FF2B5EF4-FFF2-40B4-BE49-F238E27FC236}">
                <a16:creationId xmlns:a16="http://schemas.microsoft.com/office/drawing/2014/main" id="{91945195-5CA4-4CF0-8DB6-E20579C3FD5A}"/>
              </a:ext>
            </a:extLst>
          </p:cNvPr>
          <p:cNvGraphicFramePr>
            <a:graphicFrameLocks noGrp="1"/>
          </p:cNvGraphicFramePr>
          <p:nvPr>
            <p:extLst>
              <p:ext uri="{D42A27DB-BD31-4B8C-83A1-F6EECF244321}">
                <p14:modId xmlns:p14="http://schemas.microsoft.com/office/powerpoint/2010/main" val="1680049344"/>
              </p:ext>
            </p:extLst>
          </p:nvPr>
        </p:nvGraphicFramePr>
        <p:xfrm>
          <a:off x="977900" y="3146612"/>
          <a:ext cx="10375900" cy="3200400"/>
        </p:xfrm>
        <a:graphic>
          <a:graphicData uri="http://schemas.openxmlformats.org/drawingml/2006/table">
            <a:tbl>
              <a:tblPr firstRow="1" bandRow="1">
                <a:tableStyleId>{5C22544A-7EE6-4342-B048-85BDC9FD1C3A}</a:tableStyleId>
              </a:tblPr>
              <a:tblGrid>
                <a:gridCol w="5345844">
                  <a:extLst>
                    <a:ext uri="{9D8B030D-6E8A-4147-A177-3AD203B41FA5}">
                      <a16:colId xmlns:a16="http://schemas.microsoft.com/office/drawing/2014/main" val="2248895541"/>
                    </a:ext>
                  </a:extLst>
                </a:gridCol>
                <a:gridCol w="5030056">
                  <a:extLst>
                    <a:ext uri="{9D8B030D-6E8A-4147-A177-3AD203B41FA5}">
                      <a16:colId xmlns:a16="http://schemas.microsoft.com/office/drawing/2014/main" val="334663151"/>
                    </a:ext>
                  </a:extLst>
                </a:gridCol>
              </a:tblGrid>
              <a:tr h="345564">
                <a:tc>
                  <a:txBody>
                    <a:bodyPr/>
                    <a:lstStyle/>
                    <a:p>
                      <a:r>
                        <a:rPr lang="en-GB"/>
                        <a:t>Teacher activity</a:t>
                      </a:r>
                    </a:p>
                  </a:txBody>
                  <a:tcPr/>
                </a:tc>
                <a:tc>
                  <a:txBody>
                    <a:bodyPr/>
                    <a:lstStyle/>
                    <a:p>
                      <a:r>
                        <a:rPr lang="en-GB"/>
                        <a:t>Expected learner activity</a:t>
                      </a:r>
                    </a:p>
                  </a:txBody>
                  <a:tcPr/>
                </a:tc>
                <a:extLst>
                  <a:ext uri="{0D108BD9-81ED-4DB2-BD59-A6C34878D82A}">
                    <a16:rowId xmlns:a16="http://schemas.microsoft.com/office/drawing/2014/main" val="4287709128"/>
                  </a:ext>
                </a:extLst>
              </a:tr>
              <a:tr h="3503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solidFill>
                            <a:schemeClr val="accent1">
                              <a:lumMod val="50000"/>
                            </a:schemeClr>
                          </a:solidFill>
                        </a:rPr>
                        <a:t>1. Intro to lesson</a:t>
                      </a:r>
                    </a:p>
                  </a:txBody>
                  <a:tcPr/>
                </a:tc>
                <a:tc>
                  <a:txBody>
                    <a:bodyPr/>
                    <a:lstStyle/>
                    <a:p>
                      <a:r>
                        <a:rPr lang="en-GB">
                          <a:solidFill>
                            <a:schemeClr val="accent1">
                              <a:lumMod val="50000"/>
                            </a:schemeClr>
                          </a:solidFill>
                        </a:rPr>
                        <a:t>1. Students accessing the pdf/PowerPoint</a:t>
                      </a:r>
                    </a:p>
                  </a:txBody>
                  <a:tcPr/>
                </a:tc>
                <a:extLst>
                  <a:ext uri="{0D108BD9-81ED-4DB2-BD59-A6C34878D82A}">
                    <a16:rowId xmlns:a16="http://schemas.microsoft.com/office/drawing/2014/main" val="1362035887"/>
                  </a:ext>
                </a:extLst>
              </a:tr>
              <a:tr h="604737">
                <a:tc>
                  <a:txBody>
                    <a:bodyPr/>
                    <a:lstStyle/>
                    <a:p>
                      <a:r>
                        <a:rPr lang="en-GB" sz="1800">
                          <a:solidFill>
                            <a:schemeClr val="accent1">
                              <a:lumMod val="50000"/>
                            </a:schemeClr>
                          </a:solidFill>
                        </a:rPr>
                        <a:t>2. Step 1 – explains context and writer’s message</a:t>
                      </a:r>
                      <a:endParaRPr lang="en-GB">
                        <a:solidFill>
                          <a:schemeClr val="accent1">
                            <a:lumMod val="50000"/>
                          </a:schemeClr>
                        </a:solidFill>
                      </a:endParaRPr>
                    </a:p>
                  </a:txBody>
                  <a:tcPr/>
                </a:tc>
                <a:tc>
                  <a:txBody>
                    <a:bodyPr/>
                    <a:lstStyle/>
                    <a:p>
                      <a:r>
                        <a:rPr lang="en-GB">
                          <a:solidFill>
                            <a:schemeClr val="accent1">
                              <a:lumMod val="50000"/>
                            </a:schemeClr>
                          </a:solidFill>
                        </a:rPr>
                        <a:t>2. Students listening then making notes</a:t>
                      </a:r>
                    </a:p>
                  </a:txBody>
                  <a:tcPr/>
                </a:tc>
                <a:extLst>
                  <a:ext uri="{0D108BD9-81ED-4DB2-BD59-A6C34878D82A}">
                    <a16:rowId xmlns:a16="http://schemas.microsoft.com/office/drawing/2014/main" val="1587769333"/>
                  </a:ext>
                </a:extLst>
              </a:tr>
              <a:tr h="3503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solidFill>
                            <a:schemeClr val="accent1">
                              <a:lumMod val="50000"/>
                            </a:schemeClr>
                          </a:solidFill>
                        </a:rPr>
                        <a:t>3. Recaps on learning so far</a:t>
                      </a:r>
                    </a:p>
                  </a:txBody>
                  <a:tcPr/>
                </a:tc>
                <a:tc>
                  <a:txBody>
                    <a:bodyPr/>
                    <a:lstStyle/>
                    <a:p>
                      <a:r>
                        <a:rPr lang="en-GB">
                          <a:solidFill>
                            <a:schemeClr val="accent1">
                              <a:lumMod val="50000"/>
                            </a:schemeClr>
                          </a:solidFill>
                        </a:rPr>
                        <a:t>3. Students listening</a:t>
                      </a:r>
                    </a:p>
                  </a:txBody>
                  <a:tcPr/>
                </a:tc>
                <a:extLst>
                  <a:ext uri="{0D108BD9-81ED-4DB2-BD59-A6C34878D82A}">
                    <a16:rowId xmlns:a16="http://schemas.microsoft.com/office/drawing/2014/main" val="3847733819"/>
                  </a:ext>
                </a:extLst>
              </a:tr>
              <a:tr h="3503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a:p>
                  </a:txBody>
                  <a:tcPr/>
                </a:tc>
                <a:tc>
                  <a:txBody>
                    <a:bodyPr/>
                    <a:lstStyle/>
                    <a:p>
                      <a:endParaRPr lang="en-GB"/>
                    </a:p>
                  </a:txBody>
                  <a:tcPr/>
                </a:tc>
                <a:extLst>
                  <a:ext uri="{0D108BD9-81ED-4DB2-BD59-A6C34878D82A}">
                    <a16:rowId xmlns:a16="http://schemas.microsoft.com/office/drawing/2014/main" val="1938143884"/>
                  </a:ext>
                </a:extLst>
              </a:tr>
              <a:tr h="3503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a:p>
                  </a:txBody>
                  <a:tcPr/>
                </a:tc>
                <a:tc>
                  <a:txBody>
                    <a:bodyPr/>
                    <a:lstStyle/>
                    <a:p>
                      <a:endParaRPr lang="en-GB"/>
                    </a:p>
                  </a:txBody>
                  <a:tcPr/>
                </a:tc>
                <a:extLst>
                  <a:ext uri="{0D108BD9-81ED-4DB2-BD59-A6C34878D82A}">
                    <a16:rowId xmlns:a16="http://schemas.microsoft.com/office/drawing/2014/main" val="2932650862"/>
                  </a:ext>
                </a:extLst>
              </a:tr>
              <a:tr h="350364">
                <a:tc>
                  <a:txBody>
                    <a:bodyPr/>
                    <a:lstStyle/>
                    <a:p>
                      <a:endParaRPr lang="en-GB"/>
                    </a:p>
                  </a:txBody>
                  <a:tcPr/>
                </a:tc>
                <a:tc>
                  <a:txBody>
                    <a:bodyPr/>
                    <a:lstStyle/>
                    <a:p>
                      <a:endParaRPr lang="en-GB"/>
                    </a:p>
                  </a:txBody>
                  <a:tcPr/>
                </a:tc>
                <a:extLst>
                  <a:ext uri="{0D108BD9-81ED-4DB2-BD59-A6C34878D82A}">
                    <a16:rowId xmlns:a16="http://schemas.microsoft.com/office/drawing/2014/main" val="961230799"/>
                  </a:ext>
                </a:extLst>
              </a:tr>
              <a:tr h="3503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a:txBody>
                  <a:tcPr/>
                </a:tc>
                <a:tc>
                  <a:txBody>
                    <a:bodyPr/>
                    <a:lstStyle/>
                    <a:p>
                      <a:endParaRPr lang="en-GB"/>
                    </a:p>
                  </a:txBody>
                  <a:tcPr/>
                </a:tc>
                <a:extLst>
                  <a:ext uri="{0D108BD9-81ED-4DB2-BD59-A6C34878D82A}">
                    <a16:rowId xmlns:a16="http://schemas.microsoft.com/office/drawing/2014/main" val="1931289529"/>
                  </a:ext>
                </a:extLst>
              </a:tr>
            </a:tbl>
          </a:graphicData>
        </a:graphic>
      </p:graphicFrame>
    </p:spTree>
    <p:extLst>
      <p:ext uri="{BB962C8B-B14F-4D97-AF65-F5344CB8AC3E}">
        <p14:creationId xmlns:p14="http://schemas.microsoft.com/office/powerpoint/2010/main" val="25135670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4E642A8E78D2B4A81FF462964F96D96" ma:contentTypeVersion="7" ma:contentTypeDescription="Create a new document." ma:contentTypeScope="" ma:versionID="afb0c99a83ef277e5db64316f83f1413">
  <xsd:schema xmlns:xsd="http://www.w3.org/2001/XMLSchema" xmlns:xs="http://www.w3.org/2001/XMLSchema" xmlns:p="http://schemas.microsoft.com/office/2006/metadata/properties" xmlns:ns2="22321896-d354-40da-98ae-64384e0e8fbf" xmlns:ns3="7e4519a4-87f8-44cf-9470-78dac5b61ffd" targetNamespace="http://schemas.microsoft.com/office/2006/metadata/properties" ma:root="true" ma:fieldsID="7c75ff74086620a4f4a9e99594c0a997" ns2:_="" ns3:_="">
    <xsd:import namespace="22321896-d354-40da-98ae-64384e0e8fbf"/>
    <xsd:import namespace="7e4519a4-87f8-44cf-9470-78dac5b61ff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321896-d354-40da-98ae-64384e0e8f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e4519a4-87f8-44cf-9470-78dac5b61ffd"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AC25CE-7646-4E3B-B310-BD7E969B26CB}">
  <ds:schemaRefs>
    <ds:schemaRef ds:uri="http://schemas.microsoft.com/sharepoint/v3/contenttype/forms"/>
  </ds:schemaRefs>
</ds:datastoreItem>
</file>

<file path=customXml/itemProps2.xml><?xml version="1.0" encoding="utf-8"?>
<ds:datastoreItem xmlns:ds="http://schemas.openxmlformats.org/officeDocument/2006/customXml" ds:itemID="{65FA8434-B325-4A9E-870A-10A52D01FD8B}">
  <ds:schemaRefs>
    <ds:schemaRef ds:uri="http://schemas.microsoft.com/office/2006/documentManagement/types"/>
    <ds:schemaRef ds:uri="http://purl.org/dc/terms/"/>
    <ds:schemaRef ds:uri="http://schemas.openxmlformats.org/package/2006/metadata/core-properties"/>
    <ds:schemaRef ds:uri="http://purl.org/dc/dcmitype/"/>
    <ds:schemaRef ds:uri="22321896-d354-40da-98ae-64384e0e8fbf"/>
    <ds:schemaRef ds:uri="http://purl.org/dc/elements/1.1/"/>
    <ds:schemaRef ds:uri="http://schemas.microsoft.com/office/2006/metadata/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4F1B399D-93A3-4352-B956-9DE26E665D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321896-d354-40da-98ae-64384e0e8fbf"/>
    <ds:schemaRef ds:uri="7e4519a4-87f8-44cf-9470-78dac5b61f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2184</Words>
  <Application>Microsoft Office PowerPoint</Application>
  <PresentationFormat>Widescreen</PresentationFormat>
  <Paragraphs>228</Paragraphs>
  <Slides>17</Slides>
  <Notes>17</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Century Gothic</vt:lpstr>
      <vt:lpstr>Office Theme</vt:lpstr>
      <vt:lpstr>What does good look like?</vt:lpstr>
      <vt:lpstr>In the classroom vs asynchronous recording? </vt:lpstr>
      <vt:lpstr>Asynchronous teaching – what have we learnt?</vt:lpstr>
      <vt:lpstr>What did you learn from the pre-training webinar?</vt:lpstr>
      <vt:lpstr>Asynchronous teaching – what  have we learnt?</vt:lpstr>
      <vt:lpstr>Today we will….</vt:lpstr>
      <vt:lpstr>Asynchronous learning review process</vt:lpstr>
      <vt:lpstr>First lesson review – the context</vt:lpstr>
      <vt:lpstr>First lesson review</vt:lpstr>
      <vt:lpstr>PowerPoint Presentation</vt:lpstr>
      <vt:lpstr>Learning moments – something like this….</vt:lpstr>
      <vt:lpstr>Feedback - what am I looking for?</vt:lpstr>
      <vt:lpstr>Second lesson review – the context</vt:lpstr>
      <vt:lpstr>Second lesson review</vt:lpstr>
      <vt:lpstr>Feedback - what am I looking for?</vt:lpstr>
      <vt:lpstr>When will you provide feedback?  How will you provide feedback?  What will be your approach?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does good look like?</dc:title>
  <dc:creator>Anna Kettlewell</dc:creator>
  <cp:lastModifiedBy>Jon Rashid</cp:lastModifiedBy>
  <cp:revision>123</cp:revision>
  <dcterms:created xsi:type="dcterms:W3CDTF">2020-09-02T15:08:04Z</dcterms:created>
  <dcterms:modified xsi:type="dcterms:W3CDTF">2020-10-17T10:08:30Z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0x010100F4E642A8E78D2B4A81FF462964F96D96</vt:lpwstr>
  </property>
</Properties>
</file>